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theme+xml" PartName="/ppt/theme/theme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4320" userDrawn="1">
          <p15:clr>
            <a:srgbClr val="A4A3A4"/>
          </p15:clr>
        </p15:guide>
        <p15:guide id="2" pos="76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8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55" d="100"/>
          <a:sy n="55" d="100"/>
        </p:scale>
        <p:origin x="636" y="78"/>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 name="Shape 10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copy">
    <p:spTree>
      <p:nvGrpSpPr>
        <p:cNvPr id="1" name=""/>
        <p:cNvGrpSpPr/>
        <p:nvPr/>
      </p:nvGrpSpPr>
      <p:grpSpPr>
        <a:xfrm>
          <a:off x="0" y="0"/>
          <a:ext cx="0" cy="0"/>
          <a:chOff x="0" y="0"/>
          <a:chExt cx="0" cy="0"/>
        </a:xfrm>
      </p:grpSpPr>
      <p:sp>
        <p:nvSpPr>
          <p:cNvPr id="1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5" name="Rectangle 8"/>
          <p:cNvSpPr/>
          <p:nvPr/>
        </p:nvSpPr>
        <p:spPr>
          <a:xfrm>
            <a:off x="0" y="0"/>
            <a:ext cx="24384000" cy="13716000"/>
          </a:xfrm>
          <a:prstGeom prst="rect">
            <a:avLst/>
          </a:prstGeom>
          <a:solidFill>
            <a:srgbClr val="FFFFFF"/>
          </a:solidFill>
          <a:ln w="12700">
            <a:miter lim="400000"/>
          </a:ln>
        </p:spPr>
        <p:txBody>
          <a:bodyPr tIns="91439" bIns="91439" anchor="ctr"/>
          <a:lstStyle/>
          <a:p>
            <a:pPr defTabSz="1828800">
              <a:defRPr sz="3600" b="0">
                <a:solidFill>
                  <a:srgbClr val="FFFFFF"/>
                </a:solidFill>
                <a:latin typeface="Sagona Book"/>
                <a:ea typeface="Sagona Book"/>
                <a:cs typeface="Sagona Book"/>
                <a:sym typeface="Sagona Book"/>
              </a:defRPr>
            </a:pPr>
            <a:endParaRPr/>
          </a:p>
        </p:txBody>
      </p:sp>
      <p:sp>
        <p:nvSpPr>
          <p:cNvPr id="36" name="Rectangle 6"/>
          <p:cNvSpPr/>
          <p:nvPr/>
        </p:nvSpPr>
        <p:spPr>
          <a:xfrm>
            <a:off x="469391" y="475488"/>
            <a:ext cx="23445218" cy="12765024"/>
          </a:xfrm>
          <a:prstGeom prst="rect">
            <a:avLst/>
          </a:prstGeom>
          <a:solidFill>
            <a:srgbClr val="BFBFBF">
              <a:alpha val="60000"/>
            </a:srgbClr>
          </a:solidFill>
          <a:ln w="12700">
            <a:miter lim="400000"/>
          </a:ln>
        </p:spPr>
        <p:txBody>
          <a:bodyPr tIns="91439" bIns="91439"/>
          <a:lstStyle/>
          <a:p>
            <a:pPr algn="l" defTabSz="1828800">
              <a:defRPr sz="3600" b="0">
                <a:latin typeface="Sagona Book"/>
                <a:ea typeface="Sagona Book"/>
                <a:cs typeface="Sagona Book"/>
                <a:sym typeface="Sagona Book"/>
              </a:defRPr>
            </a:pPr>
            <a:endParaRPr/>
          </a:p>
        </p:txBody>
      </p:sp>
      <p:sp>
        <p:nvSpPr>
          <p:cNvPr id="37" name="Rectangle 7"/>
          <p:cNvSpPr/>
          <p:nvPr/>
        </p:nvSpPr>
        <p:spPr>
          <a:xfrm>
            <a:off x="743711" y="749807"/>
            <a:ext cx="22896578" cy="12216386"/>
          </a:xfrm>
          <a:prstGeom prst="rect">
            <a:avLst/>
          </a:prstGeom>
          <a:ln w="12700" cap="sq">
            <a:solidFill>
              <a:srgbClr val="262626"/>
            </a:solidFill>
            <a:miter/>
          </a:ln>
        </p:spPr>
        <p:txBody>
          <a:bodyPr tIns="91439" bIns="91439"/>
          <a:lstStyle/>
          <a:p>
            <a:pPr algn="l" defTabSz="1828800">
              <a:defRPr sz="3600" b="0">
                <a:latin typeface="Sagona Book"/>
                <a:ea typeface="Sagona Book"/>
                <a:cs typeface="Sagona Book"/>
                <a:sym typeface="Sagona Book"/>
              </a:defRPr>
            </a:pPr>
            <a:endParaRPr/>
          </a:p>
        </p:txBody>
      </p:sp>
      <p:sp>
        <p:nvSpPr>
          <p:cNvPr id="38" name="Title Text"/>
          <p:cNvSpPr txBox="1">
            <a:spLocks noGrp="1"/>
          </p:cNvSpPr>
          <p:nvPr>
            <p:ph type="title"/>
          </p:nvPr>
        </p:nvSpPr>
        <p:spPr>
          <a:xfrm>
            <a:off x="2133600" y="1285188"/>
            <a:ext cx="20116800" cy="2743201"/>
          </a:xfrm>
          <a:prstGeom prst="rect">
            <a:avLst/>
          </a:prstGeom>
        </p:spPr>
        <p:txBody>
          <a:bodyPr lIns="91439" tIns="91439" rIns="91439" bIns="91439"/>
          <a:lstStyle>
            <a:lvl1pPr algn="l" defTabSz="1828800">
              <a:lnSpc>
                <a:spcPct val="90000"/>
              </a:lnSpc>
              <a:defRPr sz="7200">
                <a:solidFill>
                  <a:srgbClr val="262626"/>
                </a:solidFill>
                <a:latin typeface="Sagona ExtraLight"/>
                <a:ea typeface="Sagona ExtraLight"/>
                <a:cs typeface="Sagona ExtraLight"/>
                <a:sym typeface="Sagona ExtraLight"/>
              </a:defRPr>
            </a:lvl1pPr>
          </a:lstStyle>
          <a:p>
            <a:r>
              <a:t>Title Text</a:t>
            </a:r>
          </a:p>
        </p:txBody>
      </p:sp>
      <p:sp>
        <p:nvSpPr>
          <p:cNvPr id="39" name="Body Level One…"/>
          <p:cNvSpPr txBox="1">
            <a:spLocks noGrp="1"/>
          </p:cNvSpPr>
          <p:nvPr>
            <p:ph type="body" idx="1"/>
          </p:nvPr>
        </p:nvSpPr>
        <p:spPr>
          <a:xfrm>
            <a:off x="2133600" y="4206240"/>
            <a:ext cx="20116800" cy="7699249"/>
          </a:xfrm>
          <a:prstGeom prst="rect">
            <a:avLst/>
          </a:prstGeom>
        </p:spPr>
        <p:txBody>
          <a:bodyPr lIns="91439" tIns="91439" rIns="91439" bIns="91439" anchor="t"/>
          <a:lstStyle>
            <a:lvl1pPr marL="365759" indent="-365759" defTabSz="1828800">
              <a:lnSpc>
                <a:spcPct val="120000"/>
              </a:lnSpc>
              <a:spcBef>
                <a:spcPts val="1800"/>
              </a:spcBef>
              <a:buClr>
                <a:srgbClr val="262626"/>
              </a:buClr>
              <a:buSzPct val="100000"/>
              <a:buFont typeface="Garamond"/>
              <a:buChar char="◦"/>
              <a:defRPr sz="2800">
                <a:latin typeface="Sagona Book"/>
                <a:ea typeface="Sagona Book"/>
                <a:cs typeface="Sagona Book"/>
                <a:sym typeface="Sagona Book"/>
              </a:defRPr>
            </a:lvl1pPr>
            <a:lvl2pPr marL="701039" indent="-426719" defTabSz="1828800">
              <a:lnSpc>
                <a:spcPct val="120000"/>
              </a:lnSpc>
              <a:spcBef>
                <a:spcPts val="1800"/>
              </a:spcBef>
              <a:buClr>
                <a:srgbClr val="262626"/>
              </a:buClr>
              <a:buSzPct val="100000"/>
              <a:buFont typeface="Garamond"/>
              <a:buChar char="◦"/>
              <a:defRPr sz="2800">
                <a:latin typeface="Sagona Book"/>
                <a:ea typeface="Sagona Book"/>
                <a:cs typeface="Sagona Book"/>
                <a:sym typeface="Sagona Book"/>
              </a:defRPr>
            </a:lvl2pPr>
            <a:lvl3pPr marL="1014152" indent="-465512" defTabSz="1828800">
              <a:lnSpc>
                <a:spcPct val="120000"/>
              </a:lnSpc>
              <a:spcBef>
                <a:spcPts val="1800"/>
              </a:spcBef>
              <a:buClr>
                <a:srgbClr val="262626"/>
              </a:buClr>
              <a:buSzPct val="100000"/>
              <a:buFont typeface="Garamond"/>
              <a:buChar char="◦"/>
              <a:defRPr sz="2800">
                <a:latin typeface="Sagona Book"/>
                <a:ea typeface="Sagona Book"/>
                <a:cs typeface="Sagona Book"/>
                <a:sym typeface="Sagona Book"/>
              </a:defRPr>
            </a:lvl3pPr>
            <a:lvl4pPr marL="1288472" indent="-465512" defTabSz="1828800">
              <a:lnSpc>
                <a:spcPct val="120000"/>
              </a:lnSpc>
              <a:spcBef>
                <a:spcPts val="1800"/>
              </a:spcBef>
              <a:buClr>
                <a:srgbClr val="262626"/>
              </a:buClr>
              <a:buSzPct val="100000"/>
              <a:buFont typeface="Garamond"/>
              <a:buChar char="◦"/>
              <a:defRPr sz="2800">
                <a:latin typeface="Sagona Book"/>
                <a:ea typeface="Sagona Book"/>
                <a:cs typeface="Sagona Book"/>
                <a:sym typeface="Sagona Book"/>
              </a:defRPr>
            </a:lvl4pPr>
            <a:lvl5pPr marL="1562792" indent="-465512" defTabSz="1828800">
              <a:lnSpc>
                <a:spcPct val="120000"/>
              </a:lnSpc>
              <a:spcBef>
                <a:spcPts val="1800"/>
              </a:spcBef>
              <a:buClr>
                <a:srgbClr val="262626"/>
              </a:buClr>
              <a:buSzPct val="100000"/>
              <a:buFont typeface="Garamond"/>
              <a:buChar char="◦"/>
              <a:defRPr sz="2800">
                <a:latin typeface="Sagona Book"/>
                <a:ea typeface="Sagona Book"/>
                <a:cs typeface="Sagona Book"/>
                <a:sym typeface="Sagona Book"/>
              </a:defRPr>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xfrm>
            <a:off x="21828799" y="12377420"/>
            <a:ext cx="421601" cy="424181"/>
          </a:xfrm>
          <a:prstGeom prst="rect">
            <a:avLst/>
          </a:prstGeom>
        </p:spPr>
        <p:txBody>
          <a:bodyPr lIns="91439" tIns="91439" rIns="91439" bIns="91439" anchor="b"/>
          <a:lstStyle>
            <a:lvl1pPr algn="r" defTabSz="1828800">
              <a:defRPr sz="1600">
                <a:solidFill>
                  <a:srgbClr val="404040"/>
                </a:solidFill>
                <a:latin typeface="Sagona Book"/>
                <a:ea typeface="Sagona Book"/>
                <a:cs typeface="Sagona Book"/>
                <a:sym typeface="Sagona Book"/>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Content 0">
    <p:bg>
      <p:bgPr>
        <a:solidFill>
          <a:srgbClr val="000000"/>
        </a:solidFill>
        <a:effectLst/>
      </p:bgPr>
    </p:bg>
    <p:spTree>
      <p:nvGrpSpPr>
        <p:cNvPr id="1" name=""/>
        <p:cNvGrpSpPr/>
        <p:nvPr/>
      </p:nvGrpSpPr>
      <p:grpSpPr>
        <a:xfrm>
          <a:off x="0" y="0"/>
          <a:ext cx="0" cy="0"/>
          <a:chOff x="0" y="0"/>
          <a:chExt cx="0" cy="0"/>
        </a:xfrm>
      </p:grpSpPr>
      <p:sp>
        <p:nvSpPr>
          <p:cNvPr id="47" name="Rectangle 8"/>
          <p:cNvSpPr/>
          <p:nvPr/>
        </p:nvSpPr>
        <p:spPr>
          <a:xfrm>
            <a:off x="0" y="0"/>
            <a:ext cx="24384000" cy="13716000"/>
          </a:xfrm>
          <a:prstGeom prst="rect">
            <a:avLst/>
          </a:prstGeom>
          <a:solidFill>
            <a:srgbClr val="000000"/>
          </a:solidFill>
          <a:ln w="12700">
            <a:miter lim="400000"/>
          </a:ln>
        </p:spPr>
        <p:txBody>
          <a:bodyPr tIns="91439" bIns="91439" anchor="ctr"/>
          <a:lstStyle/>
          <a:p>
            <a:pPr defTabSz="1828800">
              <a:defRPr sz="3600" b="0">
                <a:solidFill>
                  <a:srgbClr val="FFFFFF"/>
                </a:solidFill>
                <a:latin typeface="Sagona Book"/>
                <a:ea typeface="Sagona Book"/>
                <a:cs typeface="Sagona Book"/>
                <a:sym typeface="Sagona Book"/>
              </a:defRPr>
            </a:pPr>
            <a:endParaRPr/>
          </a:p>
        </p:txBody>
      </p:sp>
      <p:sp>
        <p:nvSpPr>
          <p:cNvPr id="48" name="Rectangle 6"/>
          <p:cNvSpPr/>
          <p:nvPr/>
        </p:nvSpPr>
        <p:spPr>
          <a:xfrm>
            <a:off x="469391" y="475488"/>
            <a:ext cx="23445218" cy="12765024"/>
          </a:xfrm>
          <a:prstGeom prst="rect">
            <a:avLst/>
          </a:prstGeom>
          <a:solidFill>
            <a:srgbClr val="000000">
              <a:alpha val="60000"/>
            </a:srgbClr>
          </a:solidFill>
          <a:ln w="12700">
            <a:miter lim="400000"/>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49" name="Rectangle 7"/>
          <p:cNvSpPr/>
          <p:nvPr/>
        </p:nvSpPr>
        <p:spPr>
          <a:xfrm>
            <a:off x="743711" y="749807"/>
            <a:ext cx="22896578" cy="12216386"/>
          </a:xfrm>
          <a:prstGeom prst="rect">
            <a:avLst/>
          </a:prstGeom>
          <a:ln w="12700" cap="sq">
            <a:solidFill>
              <a:srgbClr val="FFFFFF"/>
            </a:solidFill>
            <a:miter/>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50" name="Title Text"/>
          <p:cNvSpPr txBox="1">
            <a:spLocks noGrp="1"/>
          </p:cNvSpPr>
          <p:nvPr>
            <p:ph type="title"/>
          </p:nvPr>
        </p:nvSpPr>
        <p:spPr>
          <a:xfrm>
            <a:off x="2133600" y="1285188"/>
            <a:ext cx="20116800" cy="2743201"/>
          </a:xfrm>
          <a:prstGeom prst="rect">
            <a:avLst/>
          </a:prstGeom>
        </p:spPr>
        <p:txBody>
          <a:bodyPr lIns="91439" tIns="91439" rIns="91439" bIns="91439"/>
          <a:lstStyle>
            <a:lvl1pPr algn="l" defTabSz="1828800">
              <a:lnSpc>
                <a:spcPct val="90000"/>
              </a:lnSpc>
              <a:defRPr sz="7200">
                <a:solidFill>
                  <a:srgbClr val="FFFFFF"/>
                </a:solidFill>
                <a:latin typeface="Sagona ExtraLight"/>
                <a:ea typeface="Sagona ExtraLight"/>
                <a:cs typeface="Sagona ExtraLight"/>
                <a:sym typeface="Sagona ExtraLight"/>
              </a:defRPr>
            </a:lvl1pPr>
          </a:lstStyle>
          <a:p>
            <a:r>
              <a:t>Title Text</a:t>
            </a:r>
          </a:p>
        </p:txBody>
      </p:sp>
      <p:sp>
        <p:nvSpPr>
          <p:cNvPr id="51" name="Body Level One…"/>
          <p:cNvSpPr txBox="1">
            <a:spLocks noGrp="1"/>
          </p:cNvSpPr>
          <p:nvPr>
            <p:ph type="body" idx="1"/>
          </p:nvPr>
        </p:nvSpPr>
        <p:spPr>
          <a:xfrm>
            <a:off x="2133600" y="4206240"/>
            <a:ext cx="20116800" cy="7699249"/>
          </a:xfrm>
          <a:prstGeom prst="rect">
            <a:avLst/>
          </a:prstGeom>
        </p:spPr>
        <p:txBody>
          <a:bodyPr lIns="91439" tIns="91439" rIns="91439" bIns="91439" anchor="t"/>
          <a:lstStyle>
            <a:lvl1pPr marL="365759" indent="-365759" defTabSz="1828800">
              <a:lnSpc>
                <a:spcPct val="120000"/>
              </a:lnSpc>
              <a:spcBef>
                <a:spcPts val="1800"/>
              </a:spcBef>
              <a:buClr>
                <a:srgbClr val="FFFFFF"/>
              </a:buClr>
              <a:buSzPct val="100000"/>
              <a:buFont typeface="Garamond"/>
              <a:buChar char="◦"/>
              <a:defRPr sz="2800">
                <a:solidFill>
                  <a:srgbClr val="FFFFFF"/>
                </a:solidFill>
                <a:latin typeface="Sagona Book"/>
                <a:ea typeface="Sagona Book"/>
                <a:cs typeface="Sagona Book"/>
                <a:sym typeface="Sagona Book"/>
              </a:defRPr>
            </a:lvl1pPr>
            <a:lvl2pPr marL="701039" indent="-426719" defTabSz="1828800">
              <a:lnSpc>
                <a:spcPct val="120000"/>
              </a:lnSpc>
              <a:spcBef>
                <a:spcPts val="1800"/>
              </a:spcBef>
              <a:buClr>
                <a:srgbClr val="FFFFFF"/>
              </a:buClr>
              <a:buSzPct val="100000"/>
              <a:buFont typeface="Garamond"/>
              <a:buChar char="◦"/>
              <a:defRPr sz="2800">
                <a:solidFill>
                  <a:srgbClr val="FFFFFF"/>
                </a:solidFill>
                <a:latin typeface="Sagona Book"/>
                <a:ea typeface="Sagona Book"/>
                <a:cs typeface="Sagona Book"/>
                <a:sym typeface="Sagona Book"/>
              </a:defRPr>
            </a:lvl2pPr>
            <a:lvl3pPr marL="1014152" indent="-465512" defTabSz="1828800">
              <a:lnSpc>
                <a:spcPct val="120000"/>
              </a:lnSpc>
              <a:spcBef>
                <a:spcPts val="1800"/>
              </a:spcBef>
              <a:buClr>
                <a:srgbClr val="FFFFFF"/>
              </a:buClr>
              <a:buSzPct val="100000"/>
              <a:buFont typeface="Garamond"/>
              <a:buChar char="◦"/>
              <a:defRPr sz="2800">
                <a:solidFill>
                  <a:srgbClr val="FFFFFF"/>
                </a:solidFill>
                <a:latin typeface="Sagona Book"/>
                <a:ea typeface="Sagona Book"/>
                <a:cs typeface="Sagona Book"/>
                <a:sym typeface="Sagona Book"/>
              </a:defRPr>
            </a:lvl3pPr>
            <a:lvl4pPr marL="1288472" indent="-465512" defTabSz="1828800">
              <a:lnSpc>
                <a:spcPct val="120000"/>
              </a:lnSpc>
              <a:spcBef>
                <a:spcPts val="1800"/>
              </a:spcBef>
              <a:buClr>
                <a:srgbClr val="FFFFFF"/>
              </a:buClr>
              <a:buSzPct val="100000"/>
              <a:buFont typeface="Garamond"/>
              <a:buChar char="◦"/>
              <a:defRPr sz="2800">
                <a:solidFill>
                  <a:srgbClr val="FFFFFF"/>
                </a:solidFill>
                <a:latin typeface="Sagona Book"/>
                <a:ea typeface="Sagona Book"/>
                <a:cs typeface="Sagona Book"/>
                <a:sym typeface="Sagona Book"/>
              </a:defRPr>
            </a:lvl4pPr>
            <a:lvl5pPr marL="1562792" indent="-465512" defTabSz="1828800">
              <a:lnSpc>
                <a:spcPct val="120000"/>
              </a:lnSpc>
              <a:spcBef>
                <a:spcPts val="1800"/>
              </a:spcBef>
              <a:buClr>
                <a:srgbClr val="FFFFFF"/>
              </a:buClr>
              <a:buSzPct val="100000"/>
              <a:buFont typeface="Garamond"/>
              <a:buChar char="◦"/>
              <a:defRPr sz="2800">
                <a:solidFill>
                  <a:srgbClr val="FFFFFF"/>
                </a:solidFill>
                <a:latin typeface="Sagona Book"/>
                <a:ea typeface="Sagona Book"/>
                <a:cs typeface="Sagona Book"/>
                <a:sym typeface="Sagona Book"/>
              </a:defRPr>
            </a:lvl5pPr>
          </a:lstStyle>
          <a:p>
            <a:r>
              <a:t>Body Level One</a:t>
            </a:r>
          </a:p>
          <a:p>
            <a:pPr lvl="1"/>
            <a:r>
              <a:t>Body Level Two</a:t>
            </a:r>
          </a:p>
          <a:p>
            <a:pPr lvl="2"/>
            <a:r>
              <a:t>Body Level Three</a:t>
            </a:r>
          </a:p>
          <a:p>
            <a:pPr lvl="3"/>
            <a:r>
              <a:t>Body Level Four</a:t>
            </a:r>
          </a:p>
          <a:p>
            <a:pPr lvl="4"/>
            <a:r>
              <a:t>Body Level Five</a:t>
            </a:r>
          </a:p>
        </p:txBody>
      </p:sp>
      <p:sp>
        <p:nvSpPr>
          <p:cNvPr id="52" name="Slide Number"/>
          <p:cNvSpPr txBox="1">
            <a:spLocks noGrp="1"/>
          </p:cNvSpPr>
          <p:nvPr>
            <p:ph type="sldNum" sz="quarter" idx="2"/>
          </p:nvPr>
        </p:nvSpPr>
        <p:spPr>
          <a:xfrm>
            <a:off x="21828799" y="12377420"/>
            <a:ext cx="421601" cy="424181"/>
          </a:xfrm>
          <a:prstGeom prst="rect">
            <a:avLst/>
          </a:prstGeom>
        </p:spPr>
        <p:txBody>
          <a:bodyPr lIns="91439" tIns="91439" rIns="91439" bIns="91439" anchor="b"/>
          <a:lstStyle>
            <a:lvl1pPr algn="r" defTabSz="1828800">
              <a:defRPr sz="1600">
                <a:solidFill>
                  <a:srgbClr val="FFFFFF"/>
                </a:solidFill>
                <a:latin typeface="Sagona Book"/>
                <a:ea typeface="Sagona Book"/>
                <a:cs typeface="Sagona Book"/>
                <a:sym typeface="Sagona Book"/>
              </a:defRPr>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0">
    <p:bg>
      <p:bgPr>
        <a:solidFill>
          <a:srgbClr val="000000"/>
        </a:solidFill>
        <a:effectLst/>
      </p:bgPr>
    </p:bg>
    <p:spTree>
      <p:nvGrpSpPr>
        <p:cNvPr id="1" name=""/>
        <p:cNvGrpSpPr/>
        <p:nvPr/>
      </p:nvGrpSpPr>
      <p:grpSpPr>
        <a:xfrm>
          <a:off x="0" y="0"/>
          <a:ext cx="0" cy="0"/>
          <a:chOff x="0" y="0"/>
          <a:chExt cx="0" cy="0"/>
        </a:xfrm>
      </p:grpSpPr>
      <p:sp>
        <p:nvSpPr>
          <p:cNvPr id="59" name="Rectangle 8"/>
          <p:cNvSpPr/>
          <p:nvPr/>
        </p:nvSpPr>
        <p:spPr>
          <a:xfrm>
            <a:off x="0" y="0"/>
            <a:ext cx="24384000" cy="13716000"/>
          </a:xfrm>
          <a:prstGeom prst="rect">
            <a:avLst/>
          </a:prstGeom>
          <a:solidFill>
            <a:srgbClr val="000000"/>
          </a:solidFill>
          <a:ln w="12700">
            <a:miter lim="400000"/>
          </a:ln>
        </p:spPr>
        <p:txBody>
          <a:bodyPr tIns="91439" bIns="91439" anchor="ctr"/>
          <a:lstStyle/>
          <a:p>
            <a:pPr defTabSz="1828800">
              <a:defRPr sz="3600" b="0">
                <a:solidFill>
                  <a:srgbClr val="FFFFFF"/>
                </a:solidFill>
                <a:latin typeface="Sagona Book"/>
                <a:ea typeface="Sagona Book"/>
                <a:cs typeface="Sagona Book"/>
                <a:sym typeface="Sagona Book"/>
              </a:defRPr>
            </a:pPr>
            <a:endParaRPr/>
          </a:p>
        </p:txBody>
      </p:sp>
      <p:sp>
        <p:nvSpPr>
          <p:cNvPr id="60" name="Rectangle 6"/>
          <p:cNvSpPr/>
          <p:nvPr/>
        </p:nvSpPr>
        <p:spPr>
          <a:xfrm>
            <a:off x="469391" y="475488"/>
            <a:ext cx="23445218" cy="12765024"/>
          </a:xfrm>
          <a:prstGeom prst="rect">
            <a:avLst/>
          </a:prstGeom>
          <a:solidFill>
            <a:srgbClr val="000000">
              <a:alpha val="60000"/>
            </a:srgbClr>
          </a:solidFill>
          <a:ln w="12700">
            <a:miter lim="400000"/>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61" name="Rectangle 7"/>
          <p:cNvSpPr/>
          <p:nvPr/>
        </p:nvSpPr>
        <p:spPr>
          <a:xfrm>
            <a:off x="743711" y="749807"/>
            <a:ext cx="22896578" cy="12216386"/>
          </a:xfrm>
          <a:prstGeom prst="rect">
            <a:avLst/>
          </a:prstGeom>
          <a:ln w="12700" cap="sq">
            <a:solidFill>
              <a:srgbClr val="FFFFFF"/>
            </a:solidFill>
            <a:miter/>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62" name="Slide Number"/>
          <p:cNvSpPr txBox="1">
            <a:spLocks noGrp="1"/>
          </p:cNvSpPr>
          <p:nvPr>
            <p:ph type="sldNum" sz="quarter" idx="2"/>
          </p:nvPr>
        </p:nvSpPr>
        <p:spPr>
          <a:xfrm>
            <a:off x="21828799" y="12377420"/>
            <a:ext cx="421601" cy="424181"/>
          </a:xfrm>
          <a:prstGeom prst="rect">
            <a:avLst/>
          </a:prstGeom>
        </p:spPr>
        <p:txBody>
          <a:bodyPr lIns="91439" tIns="91439" rIns="91439" bIns="91439" anchor="b"/>
          <a:lstStyle>
            <a:lvl1pPr algn="r" defTabSz="1828800">
              <a:defRPr sz="1600">
                <a:solidFill>
                  <a:srgbClr val="FFFFFF"/>
                </a:solidFill>
                <a:latin typeface="Sagona Book"/>
                <a:ea typeface="Sagona Book"/>
                <a:cs typeface="Sagona Book"/>
                <a:sym typeface="Sagona Book"/>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9" name="Rectangle 4"/>
          <p:cNvSpPr/>
          <p:nvPr/>
        </p:nvSpPr>
        <p:spPr>
          <a:xfrm>
            <a:off x="0" y="0"/>
            <a:ext cx="24384000" cy="13716000"/>
          </a:xfrm>
          <a:prstGeom prst="rect">
            <a:avLst/>
          </a:prstGeom>
          <a:solidFill>
            <a:srgbClr val="595959"/>
          </a:solidFill>
          <a:ln w="12700">
            <a:miter lim="400000"/>
          </a:ln>
        </p:spPr>
        <p:txBody>
          <a:bodyPr tIns="91439" bIns="91439" anchor="ctr"/>
          <a:lstStyle/>
          <a:p>
            <a:pPr defTabSz="1828800">
              <a:defRPr sz="3600" b="0">
                <a:solidFill>
                  <a:srgbClr val="FFFFFF"/>
                </a:solidFill>
                <a:latin typeface="Sagona Book"/>
                <a:ea typeface="Sagona Book"/>
                <a:cs typeface="Sagona Book"/>
                <a:sym typeface="Sagona Book"/>
              </a:defRPr>
            </a:pPr>
            <a:endParaRPr/>
          </a:p>
        </p:txBody>
      </p:sp>
      <p:sp>
        <p:nvSpPr>
          <p:cNvPr id="70" name="Rectangle 9"/>
          <p:cNvSpPr/>
          <p:nvPr/>
        </p:nvSpPr>
        <p:spPr>
          <a:xfrm>
            <a:off x="2615739" y="2535460"/>
            <a:ext cx="19152525" cy="8615900"/>
          </a:xfrm>
          <a:prstGeom prst="rect">
            <a:avLst/>
          </a:prstGeom>
          <a:solidFill>
            <a:srgbClr val="FFFFFF"/>
          </a:solidFill>
          <a:ln w="12700">
            <a:miter lim="400000"/>
          </a:ln>
          <a:effectLst>
            <a:outerShdw blurRad="101600" rotWithShape="0">
              <a:srgbClr val="000000">
                <a:alpha val="66000"/>
              </a:srgbClr>
            </a:outerShdw>
          </a:effectLst>
        </p:spPr>
        <p:txBody>
          <a:bodyPr tIns="91439" bIns="91439"/>
          <a:lstStyle/>
          <a:p>
            <a:pPr algn="l" defTabSz="1828800">
              <a:defRPr sz="3600" b="0">
                <a:latin typeface="Sagona Book"/>
                <a:ea typeface="Sagona Book"/>
                <a:cs typeface="Sagona Book"/>
                <a:sym typeface="Sagona Book"/>
              </a:defRPr>
            </a:pPr>
            <a:endParaRPr/>
          </a:p>
        </p:txBody>
      </p:sp>
      <p:sp>
        <p:nvSpPr>
          <p:cNvPr id="71" name="Rectangle 10"/>
          <p:cNvSpPr/>
          <p:nvPr/>
        </p:nvSpPr>
        <p:spPr>
          <a:xfrm>
            <a:off x="2895601" y="2823229"/>
            <a:ext cx="18592801" cy="8069542"/>
          </a:xfrm>
          <a:prstGeom prst="rect">
            <a:avLst/>
          </a:prstGeom>
          <a:ln w="12700" cap="sq">
            <a:solidFill>
              <a:srgbClr val="404040"/>
            </a:solidFill>
            <a:miter/>
          </a:ln>
        </p:spPr>
        <p:txBody>
          <a:bodyPr tIns="91439" bIns="91439"/>
          <a:lstStyle/>
          <a:p>
            <a:pPr algn="l" defTabSz="1828800">
              <a:defRPr sz="3600" b="0">
                <a:latin typeface="Sagona Book"/>
                <a:ea typeface="Sagona Book"/>
                <a:cs typeface="Sagona Book"/>
                <a:sym typeface="Sagona Book"/>
              </a:defRPr>
            </a:pPr>
            <a:endParaRPr/>
          </a:p>
        </p:txBody>
      </p:sp>
      <p:sp>
        <p:nvSpPr>
          <p:cNvPr id="72" name="Rectangle 14"/>
          <p:cNvSpPr/>
          <p:nvPr/>
        </p:nvSpPr>
        <p:spPr>
          <a:xfrm>
            <a:off x="10271759" y="2535459"/>
            <a:ext cx="3840481" cy="1463042"/>
          </a:xfrm>
          <a:prstGeom prst="rect">
            <a:avLst/>
          </a:prstGeom>
          <a:solidFill>
            <a:srgbClr val="BC9B83"/>
          </a:solidFill>
          <a:ln w="12700">
            <a:miter lim="400000"/>
          </a:ln>
        </p:spPr>
        <p:txBody>
          <a:bodyPr tIns="91439" bIns="91439"/>
          <a:lstStyle/>
          <a:p>
            <a:pPr algn="l" defTabSz="1828800">
              <a:defRPr sz="3600" b="0">
                <a:latin typeface="Sagona Book"/>
                <a:ea typeface="Sagona Book"/>
                <a:cs typeface="Sagona Book"/>
                <a:sym typeface="Sagona Book"/>
              </a:defRPr>
            </a:pPr>
            <a:endParaRPr/>
          </a:p>
        </p:txBody>
      </p:sp>
      <p:grpSp>
        <p:nvGrpSpPr>
          <p:cNvPr id="76" name="Group 6"/>
          <p:cNvGrpSpPr/>
          <p:nvPr/>
        </p:nvGrpSpPr>
        <p:grpSpPr>
          <a:xfrm>
            <a:off x="10500359" y="2535459"/>
            <a:ext cx="3383282" cy="1231869"/>
            <a:chOff x="0" y="0"/>
            <a:chExt cx="3383280" cy="1231868"/>
          </a:xfrm>
        </p:grpSpPr>
        <p:sp>
          <p:nvSpPr>
            <p:cNvPr id="73" name="Straight Connector 16"/>
            <p:cNvSpPr/>
            <p:nvPr/>
          </p:nvSpPr>
          <p:spPr>
            <a:xfrm flipH="1">
              <a:off x="-1" y="-1"/>
              <a:ext cx="1" cy="1225297"/>
            </a:xfrm>
            <a:prstGeom prst="line">
              <a:avLst/>
            </a:prstGeom>
            <a:solidFill>
              <a:srgbClr val="262626"/>
            </a:solidFill>
            <a:ln w="12700" cap="flat">
              <a:solidFill>
                <a:srgbClr val="FFFFFF"/>
              </a:solidFill>
              <a:prstDash val="solid"/>
              <a:miter lim="800000"/>
            </a:ln>
            <a:effectLst/>
          </p:spPr>
          <p:txBody>
            <a:bodyPr wrap="square" lIns="91439" tIns="91439" rIns="91439" bIns="91439" numCol="1" anchor="t">
              <a:noAutofit/>
            </a:bodyPr>
            <a:lstStyle/>
            <a:p>
              <a:pPr algn="l" defTabSz="1828800">
                <a:defRPr sz="3600" b="0">
                  <a:latin typeface="Sagona Book"/>
                  <a:ea typeface="Sagona Book"/>
                  <a:cs typeface="Sagona Book"/>
                  <a:sym typeface="Sagona Book"/>
                </a:defRPr>
              </a:pPr>
              <a:endParaRPr/>
            </a:p>
          </p:txBody>
        </p:sp>
        <p:sp>
          <p:nvSpPr>
            <p:cNvPr id="74" name="Straight Connector 17"/>
            <p:cNvSpPr/>
            <p:nvPr/>
          </p:nvSpPr>
          <p:spPr>
            <a:xfrm>
              <a:off x="3383280" y="-1"/>
              <a:ext cx="1" cy="1225297"/>
            </a:xfrm>
            <a:prstGeom prst="line">
              <a:avLst/>
            </a:prstGeom>
            <a:solidFill>
              <a:srgbClr val="262626"/>
            </a:solidFill>
            <a:ln w="12700" cap="flat">
              <a:solidFill>
                <a:srgbClr val="FFFFFF"/>
              </a:solidFill>
              <a:prstDash val="solid"/>
              <a:miter lim="800000"/>
            </a:ln>
            <a:effectLst/>
          </p:spPr>
          <p:txBody>
            <a:bodyPr wrap="square" lIns="91439" tIns="91439" rIns="91439" bIns="91439" numCol="1" anchor="t">
              <a:noAutofit/>
            </a:bodyPr>
            <a:lstStyle/>
            <a:p>
              <a:pPr algn="l" defTabSz="1828800">
                <a:defRPr sz="3600" b="0">
                  <a:latin typeface="Sagona Book"/>
                  <a:ea typeface="Sagona Book"/>
                  <a:cs typeface="Sagona Book"/>
                  <a:sym typeface="Sagona Book"/>
                </a:defRPr>
              </a:pPr>
              <a:endParaRPr/>
            </a:p>
          </p:txBody>
        </p:sp>
        <p:sp>
          <p:nvSpPr>
            <p:cNvPr id="75" name="Straight Connector 18"/>
            <p:cNvSpPr/>
            <p:nvPr/>
          </p:nvSpPr>
          <p:spPr>
            <a:xfrm>
              <a:off x="0" y="1231868"/>
              <a:ext cx="3383280" cy="1"/>
            </a:xfrm>
            <a:prstGeom prst="line">
              <a:avLst/>
            </a:prstGeom>
            <a:solidFill>
              <a:srgbClr val="262626"/>
            </a:solidFill>
            <a:ln w="12700" cap="flat">
              <a:solidFill>
                <a:srgbClr val="FFFFFF"/>
              </a:solidFill>
              <a:prstDash val="solid"/>
              <a:miter lim="800000"/>
            </a:ln>
            <a:effectLst/>
          </p:spPr>
          <p:txBody>
            <a:bodyPr wrap="square" lIns="91439" tIns="91439" rIns="91439" bIns="91439" numCol="1" anchor="t">
              <a:noAutofit/>
            </a:bodyPr>
            <a:lstStyle/>
            <a:p>
              <a:pPr algn="l" defTabSz="1828800">
                <a:defRPr sz="3600" b="0">
                  <a:latin typeface="Sagona Book"/>
                  <a:ea typeface="Sagona Book"/>
                  <a:cs typeface="Sagona Book"/>
                  <a:sym typeface="Sagona Book"/>
                </a:defRPr>
              </a:pPr>
              <a:endParaRPr/>
            </a:p>
          </p:txBody>
        </p:sp>
      </p:grpSp>
      <p:sp>
        <p:nvSpPr>
          <p:cNvPr id="77" name="Title Text"/>
          <p:cNvSpPr txBox="1">
            <a:spLocks noGrp="1"/>
          </p:cNvSpPr>
          <p:nvPr>
            <p:ph type="title"/>
          </p:nvPr>
        </p:nvSpPr>
        <p:spPr>
          <a:xfrm>
            <a:off x="3258206" y="4489660"/>
            <a:ext cx="17867592" cy="4874465"/>
          </a:xfrm>
          <a:prstGeom prst="rect">
            <a:avLst/>
          </a:prstGeom>
        </p:spPr>
        <p:txBody>
          <a:bodyPr lIns="91439" tIns="91439" rIns="91439" bIns="91439"/>
          <a:lstStyle>
            <a:lvl1pPr defTabSz="1828800">
              <a:lnSpc>
                <a:spcPct val="83000"/>
              </a:lnSpc>
              <a:defRPr sz="13600" cap="all" spc="-200">
                <a:solidFill>
                  <a:srgbClr val="262626"/>
                </a:solidFill>
                <a:latin typeface="Sagona ExtraLight"/>
                <a:ea typeface="Sagona ExtraLight"/>
                <a:cs typeface="Sagona ExtraLight"/>
                <a:sym typeface="Sagona ExtraLight"/>
              </a:defRPr>
            </a:lvl1pPr>
          </a:lstStyle>
          <a:p>
            <a:r>
              <a:t>Title Text</a:t>
            </a:r>
          </a:p>
        </p:txBody>
      </p:sp>
      <p:sp>
        <p:nvSpPr>
          <p:cNvPr id="78" name="Body Level One…"/>
          <p:cNvSpPr txBox="1">
            <a:spLocks noGrp="1"/>
          </p:cNvSpPr>
          <p:nvPr>
            <p:ph type="body" sz="quarter" idx="1"/>
          </p:nvPr>
        </p:nvSpPr>
        <p:spPr>
          <a:xfrm>
            <a:off x="3258201" y="9364123"/>
            <a:ext cx="17873693" cy="914403"/>
          </a:xfrm>
          <a:prstGeom prst="rect">
            <a:avLst/>
          </a:prstGeom>
        </p:spPr>
        <p:txBody>
          <a:bodyPr lIns="91439" tIns="91439" rIns="91439" bIns="91439" anchor="t"/>
          <a:lstStyle>
            <a:lvl1pPr marL="0" indent="0" algn="ctr" defTabSz="1828800">
              <a:lnSpc>
                <a:spcPct val="120000"/>
              </a:lnSpc>
              <a:spcBef>
                <a:spcPts val="0"/>
              </a:spcBef>
              <a:buSzTx/>
              <a:buNone/>
              <a:defRPr sz="3600" spc="160">
                <a:solidFill>
                  <a:srgbClr val="0D0D0D"/>
                </a:solidFill>
                <a:latin typeface="Sagona Book"/>
                <a:ea typeface="Sagona Book"/>
                <a:cs typeface="Sagona Book"/>
                <a:sym typeface="Sagona Book"/>
              </a:defRPr>
            </a:lvl1pPr>
            <a:lvl2pPr marL="0" indent="457200" algn="ctr" defTabSz="1828800">
              <a:lnSpc>
                <a:spcPct val="120000"/>
              </a:lnSpc>
              <a:spcBef>
                <a:spcPts val="0"/>
              </a:spcBef>
              <a:buSzTx/>
              <a:buNone/>
              <a:defRPr sz="3600" spc="160">
                <a:solidFill>
                  <a:srgbClr val="0D0D0D"/>
                </a:solidFill>
                <a:latin typeface="Sagona Book"/>
                <a:ea typeface="Sagona Book"/>
                <a:cs typeface="Sagona Book"/>
                <a:sym typeface="Sagona Book"/>
              </a:defRPr>
            </a:lvl2pPr>
            <a:lvl3pPr marL="0" indent="914400" algn="ctr" defTabSz="1828800">
              <a:lnSpc>
                <a:spcPct val="120000"/>
              </a:lnSpc>
              <a:spcBef>
                <a:spcPts val="0"/>
              </a:spcBef>
              <a:buSzTx/>
              <a:buNone/>
              <a:defRPr sz="3600" spc="160">
                <a:solidFill>
                  <a:srgbClr val="0D0D0D"/>
                </a:solidFill>
                <a:latin typeface="Sagona Book"/>
                <a:ea typeface="Sagona Book"/>
                <a:cs typeface="Sagona Book"/>
                <a:sym typeface="Sagona Book"/>
              </a:defRPr>
            </a:lvl3pPr>
            <a:lvl4pPr marL="0" indent="1371600" algn="ctr" defTabSz="1828800">
              <a:lnSpc>
                <a:spcPct val="120000"/>
              </a:lnSpc>
              <a:spcBef>
                <a:spcPts val="0"/>
              </a:spcBef>
              <a:buSzTx/>
              <a:buNone/>
              <a:defRPr sz="3600" spc="160">
                <a:solidFill>
                  <a:srgbClr val="0D0D0D"/>
                </a:solidFill>
                <a:latin typeface="Sagona Book"/>
                <a:ea typeface="Sagona Book"/>
                <a:cs typeface="Sagona Book"/>
                <a:sym typeface="Sagona Book"/>
              </a:defRPr>
            </a:lvl4pPr>
            <a:lvl5pPr marL="0" indent="1828800" algn="ctr" defTabSz="1828800">
              <a:lnSpc>
                <a:spcPct val="120000"/>
              </a:lnSpc>
              <a:spcBef>
                <a:spcPts val="0"/>
              </a:spcBef>
              <a:buSzTx/>
              <a:buNone/>
              <a:defRPr sz="3600" spc="160">
                <a:solidFill>
                  <a:srgbClr val="0D0D0D"/>
                </a:solidFill>
                <a:latin typeface="Sagona Book"/>
                <a:ea typeface="Sagona Book"/>
                <a:cs typeface="Sagona Book"/>
                <a:sym typeface="Sagona Book"/>
              </a:defRPr>
            </a:lvl5pPr>
          </a:lstStyle>
          <a:p>
            <a:r>
              <a:t>Body Level One</a:t>
            </a:r>
          </a:p>
          <a:p>
            <a:pPr lvl="1"/>
            <a:r>
              <a:t>Body Level Two</a:t>
            </a:r>
          </a:p>
          <a:p>
            <a:pPr lvl="2"/>
            <a:r>
              <a:t>Body Level Three</a:t>
            </a:r>
          </a:p>
          <a:p>
            <a:pPr lvl="3"/>
            <a:r>
              <a:t>Body Level Four</a:t>
            </a:r>
          </a:p>
          <a:p>
            <a:pPr lvl="4"/>
            <a:r>
              <a:t>Body Level Five</a:t>
            </a:r>
          </a:p>
        </p:txBody>
      </p:sp>
      <p:sp>
        <p:nvSpPr>
          <p:cNvPr id="79" name="Slide Number"/>
          <p:cNvSpPr txBox="1">
            <a:spLocks noGrp="1"/>
          </p:cNvSpPr>
          <p:nvPr>
            <p:ph type="sldNum" sz="quarter" idx="2"/>
          </p:nvPr>
        </p:nvSpPr>
        <p:spPr>
          <a:xfrm>
            <a:off x="20704200" y="10387836"/>
            <a:ext cx="421601" cy="424181"/>
          </a:xfrm>
          <a:prstGeom prst="rect">
            <a:avLst/>
          </a:prstGeom>
        </p:spPr>
        <p:txBody>
          <a:bodyPr lIns="91439" tIns="91439" rIns="91439" bIns="91439" anchor="b"/>
          <a:lstStyle>
            <a:lvl1pPr algn="r" defTabSz="1828800">
              <a:defRPr sz="1600">
                <a:solidFill>
                  <a:srgbClr val="262626"/>
                </a:solidFill>
                <a:latin typeface="Sagona Book"/>
                <a:ea typeface="Sagona Book"/>
                <a:cs typeface="Sagona Book"/>
                <a:sym typeface="Sagona Book"/>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Slide 0">
    <p:bg>
      <p:bgPr>
        <a:solidFill>
          <a:srgbClr val="000000"/>
        </a:solidFill>
        <a:effectLst/>
      </p:bgPr>
    </p:bg>
    <p:spTree>
      <p:nvGrpSpPr>
        <p:cNvPr id="1" name=""/>
        <p:cNvGrpSpPr/>
        <p:nvPr/>
      </p:nvGrpSpPr>
      <p:grpSpPr>
        <a:xfrm>
          <a:off x="0" y="0"/>
          <a:ext cx="0" cy="0"/>
          <a:chOff x="0" y="0"/>
          <a:chExt cx="0" cy="0"/>
        </a:xfrm>
      </p:grpSpPr>
      <p:sp>
        <p:nvSpPr>
          <p:cNvPr id="86" name="Rectangle 4"/>
          <p:cNvSpPr/>
          <p:nvPr/>
        </p:nvSpPr>
        <p:spPr>
          <a:xfrm>
            <a:off x="0" y="0"/>
            <a:ext cx="24384000" cy="13716000"/>
          </a:xfrm>
          <a:prstGeom prst="rect">
            <a:avLst/>
          </a:prstGeom>
          <a:solidFill>
            <a:srgbClr val="FFFFFF"/>
          </a:solidFill>
          <a:ln w="12700">
            <a:miter lim="400000"/>
          </a:ln>
        </p:spPr>
        <p:txBody>
          <a:bodyPr tIns="91439" bIns="91439" anchor="ctr"/>
          <a:lstStyle/>
          <a:p>
            <a:pPr defTabSz="1828800">
              <a:defRPr sz="3600" b="0">
                <a:solidFill>
                  <a:srgbClr val="FFFFFF"/>
                </a:solidFill>
                <a:latin typeface="Sagona Book"/>
                <a:ea typeface="Sagona Book"/>
                <a:cs typeface="Sagona Book"/>
                <a:sym typeface="Sagona Book"/>
              </a:defRPr>
            </a:pPr>
            <a:endParaRPr/>
          </a:p>
        </p:txBody>
      </p:sp>
      <p:sp>
        <p:nvSpPr>
          <p:cNvPr id="87" name="Rectangle 9"/>
          <p:cNvSpPr/>
          <p:nvPr/>
        </p:nvSpPr>
        <p:spPr>
          <a:xfrm>
            <a:off x="2615739" y="2535460"/>
            <a:ext cx="19152525" cy="8615900"/>
          </a:xfrm>
          <a:prstGeom prst="rect">
            <a:avLst/>
          </a:prstGeom>
          <a:solidFill>
            <a:srgbClr val="000000"/>
          </a:solidFill>
          <a:ln w="12700">
            <a:miter lim="400000"/>
          </a:ln>
          <a:effectLst>
            <a:outerShdw blurRad="101600" rotWithShape="0">
              <a:srgbClr val="000000">
                <a:alpha val="66000"/>
              </a:srgbClr>
            </a:outerShdw>
          </a:effectLst>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88" name="Rectangle 10"/>
          <p:cNvSpPr/>
          <p:nvPr/>
        </p:nvSpPr>
        <p:spPr>
          <a:xfrm>
            <a:off x="2895601" y="2823229"/>
            <a:ext cx="18592801" cy="8069542"/>
          </a:xfrm>
          <a:prstGeom prst="rect">
            <a:avLst/>
          </a:prstGeom>
          <a:ln w="12700" cap="sq">
            <a:solidFill>
              <a:srgbClr val="FFFFFF"/>
            </a:solidFill>
            <a:miter/>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89" name="Rectangle 14"/>
          <p:cNvSpPr/>
          <p:nvPr/>
        </p:nvSpPr>
        <p:spPr>
          <a:xfrm>
            <a:off x="10271759" y="2535459"/>
            <a:ext cx="3840481" cy="1463042"/>
          </a:xfrm>
          <a:prstGeom prst="rect">
            <a:avLst/>
          </a:prstGeom>
          <a:solidFill>
            <a:srgbClr val="BC9B83"/>
          </a:solidFill>
          <a:ln w="12700">
            <a:miter lim="400000"/>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grpSp>
        <p:nvGrpSpPr>
          <p:cNvPr id="93" name="Group 6"/>
          <p:cNvGrpSpPr/>
          <p:nvPr/>
        </p:nvGrpSpPr>
        <p:grpSpPr>
          <a:xfrm>
            <a:off x="10500359" y="2535459"/>
            <a:ext cx="3383282" cy="1231869"/>
            <a:chOff x="0" y="0"/>
            <a:chExt cx="3383280" cy="1231868"/>
          </a:xfrm>
        </p:grpSpPr>
        <p:sp>
          <p:nvSpPr>
            <p:cNvPr id="90" name="Straight Connector 16"/>
            <p:cNvSpPr/>
            <p:nvPr/>
          </p:nvSpPr>
          <p:spPr>
            <a:xfrm flipH="1">
              <a:off x="-1" y="-1"/>
              <a:ext cx="1" cy="1225297"/>
            </a:xfrm>
            <a:prstGeom prst="line">
              <a:avLst/>
            </a:prstGeom>
            <a:solidFill>
              <a:srgbClr val="FFFFFF"/>
            </a:solidFill>
            <a:ln w="12700" cap="flat">
              <a:solidFill>
                <a:srgbClr val="FFFFFF"/>
              </a:solidFill>
              <a:prstDash val="solid"/>
              <a:miter lim="800000"/>
            </a:ln>
            <a:effectLst/>
          </p:spPr>
          <p:txBody>
            <a:bodyPr wrap="square" lIns="91439" tIns="91439" rIns="91439" bIns="91439" numCol="1" anchor="t">
              <a:noAutofit/>
            </a:bodyPr>
            <a:lstStyle/>
            <a:p>
              <a:pPr algn="l" defTabSz="1828800">
                <a:defRPr sz="3600" b="0">
                  <a:latin typeface="Sagona Book"/>
                  <a:ea typeface="Sagona Book"/>
                  <a:cs typeface="Sagona Book"/>
                  <a:sym typeface="Sagona Book"/>
                </a:defRPr>
              </a:pPr>
              <a:endParaRPr/>
            </a:p>
          </p:txBody>
        </p:sp>
        <p:sp>
          <p:nvSpPr>
            <p:cNvPr id="91" name="Straight Connector 17"/>
            <p:cNvSpPr/>
            <p:nvPr/>
          </p:nvSpPr>
          <p:spPr>
            <a:xfrm>
              <a:off x="3383280" y="-1"/>
              <a:ext cx="1" cy="1225297"/>
            </a:xfrm>
            <a:prstGeom prst="line">
              <a:avLst/>
            </a:prstGeom>
            <a:solidFill>
              <a:srgbClr val="FFFFFF"/>
            </a:solidFill>
            <a:ln w="12700" cap="flat">
              <a:solidFill>
                <a:srgbClr val="FFFFFF"/>
              </a:solidFill>
              <a:prstDash val="solid"/>
              <a:miter lim="800000"/>
            </a:ln>
            <a:effectLst/>
          </p:spPr>
          <p:txBody>
            <a:bodyPr wrap="square" lIns="91439" tIns="91439" rIns="91439" bIns="91439" numCol="1" anchor="t">
              <a:noAutofit/>
            </a:bodyPr>
            <a:lstStyle/>
            <a:p>
              <a:pPr algn="l" defTabSz="1828800">
                <a:defRPr sz="3600" b="0">
                  <a:latin typeface="Sagona Book"/>
                  <a:ea typeface="Sagona Book"/>
                  <a:cs typeface="Sagona Book"/>
                  <a:sym typeface="Sagona Book"/>
                </a:defRPr>
              </a:pPr>
              <a:endParaRPr/>
            </a:p>
          </p:txBody>
        </p:sp>
        <p:sp>
          <p:nvSpPr>
            <p:cNvPr id="92" name="Straight Connector 18"/>
            <p:cNvSpPr/>
            <p:nvPr/>
          </p:nvSpPr>
          <p:spPr>
            <a:xfrm>
              <a:off x="0" y="1231868"/>
              <a:ext cx="3383280" cy="1"/>
            </a:xfrm>
            <a:prstGeom prst="line">
              <a:avLst/>
            </a:prstGeom>
            <a:solidFill>
              <a:srgbClr val="FFFFFF"/>
            </a:solidFill>
            <a:ln w="12700" cap="flat">
              <a:solidFill>
                <a:srgbClr val="FFFFFF"/>
              </a:solidFill>
              <a:prstDash val="solid"/>
              <a:miter lim="800000"/>
            </a:ln>
            <a:effectLst/>
          </p:spPr>
          <p:txBody>
            <a:bodyPr wrap="square" lIns="91439" tIns="91439" rIns="91439" bIns="91439" numCol="1" anchor="t">
              <a:noAutofit/>
            </a:bodyPr>
            <a:lstStyle/>
            <a:p>
              <a:pPr algn="l" defTabSz="1828800">
                <a:defRPr sz="3600" b="0">
                  <a:latin typeface="Sagona Book"/>
                  <a:ea typeface="Sagona Book"/>
                  <a:cs typeface="Sagona Book"/>
                  <a:sym typeface="Sagona Book"/>
                </a:defRPr>
              </a:pPr>
              <a:endParaRPr/>
            </a:p>
          </p:txBody>
        </p:sp>
      </p:grpSp>
      <p:sp>
        <p:nvSpPr>
          <p:cNvPr id="94" name="Title Text"/>
          <p:cNvSpPr txBox="1">
            <a:spLocks noGrp="1"/>
          </p:cNvSpPr>
          <p:nvPr>
            <p:ph type="title"/>
          </p:nvPr>
        </p:nvSpPr>
        <p:spPr>
          <a:xfrm>
            <a:off x="3258206" y="4489660"/>
            <a:ext cx="17867592" cy="4874465"/>
          </a:xfrm>
          <a:prstGeom prst="rect">
            <a:avLst/>
          </a:prstGeom>
        </p:spPr>
        <p:txBody>
          <a:bodyPr lIns="91439" tIns="91439" rIns="91439" bIns="91439"/>
          <a:lstStyle>
            <a:lvl1pPr defTabSz="1828800">
              <a:lnSpc>
                <a:spcPct val="83000"/>
              </a:lnSpc>
              <a:defRPr sz="13600" cap="all" spc="-200">
                <a:solidFill>
                  <a:srgbClr val="FFFFFF"/>
                </a:solidFill>
                <a:latin typeface="Sagona ExtraLight"/>
                <a:ea typeface="Sagona ExtraLight"/>
                <a:cs typeface="Sagona ExtraLight"/>
                <a:sym typeface="Sagona ExtraLight"/>
              </a:defRPr>
            </a:lvl1pPr>
          </a:lstStyle>
          <a:p>
            <a:r>
              <a:t>Title Text</a:t>
            </a:r>
          </a:p>
        </p:txBody>
      </p:sp>
      <p:sp>
        <p:nvSpPr>
          <p:cNvPr id="95" name="Body Level One…"/>
          <p:cNvSpPr txBox="1">
            <a:spLocks noGrp="1"/>
          </p:cNvSpPr>
          <p:nvPr>
            <p:ph type="body" sz="quarter" idx="1"/>
          </p:nvPr>
        </p:nvSpPr>
        <p:spPr>
          <a:xfrm>
            <a:off x="3258201" y="9364123"/>
            <a:ext cx="17873693" cy="914403"/>
          </a:xfrm>
          <a:prstGeom prst="rect">
            <a:avLst/>
          </a:prstGeom>
        </p:spPr>
        <p:txBody>
          <a:bodyPr lIns="91439" tIns="91439" rIns="91439" bIns="91439" anchor="t"/>
          <a:lstStyle>
            <a:lvl1pPr marL="0" indent="0" algn="ctr" defTabSz="1828800">
              <a:lnSpc>
                <a:spcPct val="120000"/>
              </a:lnSpc>
              <a:spcBef>
                <a:spcPts val="0"/>
              </a:spcBef>
              <a:buSzTx/>
              <a:buNone/>
              <a:defRPr sz="3600" spc="160">
                <a:solidFill>
                  <a:srgbClr val="FFFFFF"/>
                </a:solidFill>
                <a:latin typeface="Sagona Book"/>
                <a:ea typeface="Sagona Book"/>
                <a:cs typeface="Sagona Book"/>
                <a:sym typeface="Sagona Book"/>
              </a:defRPr>
            </a:lvl1pPr>
            <a:lvl2pPr marL="0" indent="457200" algn="ctr" defTabSz="1828800">
              <a:lnSpc>
                <a:spcPct val="120000"/>
              </a:lnSpc>
              <a:spcBef>
                <a:spcPts val="0"/>
              </a:spcBef>
              <a:buSzTx/>
              <a:buNone/>
              <a:defRPr sz="3600" spc="160">
                <a:solidFill>
                  <a:srgbClr val="FFFFFF"/>
                </a:solidFill>
                <a:latin typeface="Sagona Book"/>
                <a:ea typeface="Sagona Book"/>
                <a:cs typeface="Sagona Book"/>
                <a:sym typeface="Sagona Book"/>
              </a:defRPr>
            </a:lvl2pPr>
            <a:lvl3pPr marL="0" indent="914400" algn="ctr" defTabSz="1828800">
              <a:lnSpc>
                <a:spcPct val="120000"/>
              </a:lnSpc>
              <a:spcBef>
                <a:spcPts val="0"/>
              </a:spcBef>
              <a:buSzTx/>
              <a:buNone/>
              <a:defRPr sz="3600" spc="160">
                <a:solidFill>
                  <a:srgbClr val="FFFFFF"/>
                </a:solidFill>
                <a:latin typeface="Sagona Book"/>
                <a:ea typeface="Sagona Book"/>
                <a:cs typeface="Sagona Book"/>
                <a:sym typeface="Sagona Book"/>
              </a:defRPr>
            </a:lvl3pPr>
            <a:lvl4pPr marL="0" indent="1371600" algn="ctr" defTabSz="1828800">
              <a:lnSpc>
                <a:spcPct val="120000"/>
              </a:lnSpc>
              <a:spcBef>
                <a:spcPts val="0"/>
              </a:spcBef>
              <a:buSzTx/>
              <a:buNone/>
              <a:defRPr sz="3600" spc="160">
                <a:solidFill>
                  <a:srgbClr val="FFFFFF"/>
                </a:solidFill>
                <a:latin typeface="Sagona Book"/>
                <a:ea typeface="Sagona Book"/>
                <a:cs typeface="Sagona Book"/>
                <a:sym typeface="Sagona Book"/>
              </a:defRPr>
            </a:lvl4pPr>
            <a:lvl5pPr marL="0" indent="1828800" algn="ctr" defTabSz="1828800">
              <a:lnSpc>
                <a:spcPct val="120000"/>
              </a:lnSpc>
              <a:spcBef>
                <a:spcPts val="0"/>
              </a:spcBef>
              <a:buSzTx/>
              <a:buNone/>
              <a:defRPr sz="3600" spc="160">
                <a:solidFill>
                  <a:srgbClr val="FFFFFF"/>
                </a:solidFill>
                <a:latin typeface="Sagona Book"/>
                <a:ea typeface="Sagona Book"/>
                <a:cs typeface="Sagona Book"/>
                <a:sym typeface="Sagona Book"/>
              </a:defRPr>
            </a:lvl5pPr>
          </a:lstStyle>
          <a:p>
            <a:r>
              <a:t>Body Level One</a:t>
            </a:r>
          </a:p>
          <a:p>
            <a:pPr lvl="1"/>
            <a:r>
              <a:t>Body Level Two</a:t>
            </a:r>
          </a:p>
          <a:p>
            <a:pPr lvl="2"/>
            <a:r>
              <a:t>Body Level Three</a:t>
            </a:r>
          </a:p>
          <a:p>
            <a:pPr lvl="3"/>
            <a:r>
              <a:t>Body Level Four</a:t>
            </a:r>
          </a:p>
          <a:p>
            <a:pPr lvl="4"/>
            <a:r>
              <a:t>Body Level Five</a:t>
            </a:r>
          </a:p>
        </p:txBody>
      </p:sp>
      <p:sp>
        <p:nvSpPr>
          <p:cNvPr id="96" name="Slide Number"/>
          <p:cNvSpPr txBox="1">
            <a:spLocks noGrp="1"/>
          </p:cNvSpPr>
          <p:nvPr>
            <p:ph type="sldNum" sz="quarter" idx="2"/>
          </p:nvPr>
        </p:nvSpPr>
        <p:spPr>
          <a:xfrm>
            <a:off x="20704200" y="10387836"/>
            <a:ext cx="421601" cy="424181"/>
          </a:xfrm>
          <a:prstGeom prst="rect">
            <a:avLst/>
          </a:prstGeom>
        </p:spPr>
        <p:txBody>
          <a:bodyPr lIns="91439" tIns="91439" rIns="91439" bIns="91439" anchor="b"/>
          <a:lstStyle>
            <a:lvl1pPr algn="r" defTabSz="1828800">
              <a:defRPr sz="1600">
                <a:solidFill>
                  <a:srgbClr val="FFFFFF"/>
                </a:solidFill>
                <a:latin typeface="Sagona Book"/>
                <a:ea typeface="Sagona Book"/>
                <a:cs typeface="Sagona Book"/>
                <a:sym typeface="Sagona Book"/>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 up of a sandy beach&#10;&#10;Description automatically generated">
            <a:extLst>
              <a:ext uri="{FF2B5EF4-FFF2-40B4-BE49-F238E27FC236}">
                <a16:creationId xmlns:a16="http://schemas.microsoft.com/office/drawing/2014/main" id="{9A09BC22-20FA-4B42-8619-D9983F655EBC}"/>
              </a:ext>
            </a:extLst>
          </p:cNvPr>
          <p:cNvPicPr>
            <a:picLocks noChangeAspect="1"/>
          </p:cNvPicPr>
          <p:nvPr/>
        </p:nvPicPr>
        <p:blipFill rotWithShape="1">
          <a:blip r:embed="rId2"/>
          <a:srcRect t="2644" b="9559"/>
          <a:stretch/>
        </p:blipFill>
        <p:spPr>
          <a:xfrm>
            <a:off x="0" y="0"/>
            <a:ext cx="24384000" cy="13716000"/>
          </a:xfrm>
          <a:prstGeom prst="rect">
            <a:avLst/>
          </a:prstGeom>
        </p:spPr>
      </p:pic>
      <p:sp>
        <p:nvSpPr>
          <p:cNvPr id="106" name="Rectangle 41"/>
          <p:cNvSpPr/>
          <p:nvPr/>
        </p:nvSpPr>
        <p:spPr>
          <a:xfrm>
            <a:off x="0" y="0"/>
            <a:ext cx="9324420" cy="13716000"/>
          </a:xfrm>
          <a:prstGeom prst="rect">
            <a:avLst/>
          </a:prstGeom>
          <a:solidFill>
            <a:srgbClr val="425021">
              <a:alpha val="56915"/>
            </a:srgbClr>
          </a:solidFill>
          <a:ln w="12700">
            <a:miter lim="400000"/>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107" name="Rectangle 43"/>
          <p:cNvSpPr/>
          <p:nvPr/>
        </p:nvSpPr>
        <p:spPr>
          <a:xfrm>
            <a:off x="327954" y="329183"/>
            <a:ext cx="8668512" cy="13057634"/>
          </a:xfrm>
          <a:prstGeom prst="rect">
            <a:avLst/>
          </a:prstGeom>
          <a:ln w="12700" cap="sq">
            <a:solidFill>
              <a:srgbClr val="FFFFFF"/>
            </a:solidFill>
            <a:miter/>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108" name="Subtitle 2"/>
          <p:cNvSpPr txBox="1"/>
          <p:nvPr/>
        </p:nvSpPr>
        <p:spPr>
          <a:xfrm>
            <a:off x="11373281" y="1097785"/>
            <a:ext cx="10961855" cy="2540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pPr defTabSz="1828800">
              <a:defRPr sz="6500" b="0" cap="all">
                <a:solidFill>
                  <a:srgbClr val="232642"/>
                </a:solidFill>
                <a:latin typeface="Helvetica"/>
                <a:ea typeface="Helvetica"/>
                <a:cs typeface="Helvetica"/>
                <a:sym typeface="Helvetica"/>
              </a:defRPr>
            </a:pPr>
            <a:r>
              <a:rPr dirty="0"/>
              <a:t>Session </a:t>
            </a:r>
            <a:r>
              <a:rPr lang="en-US" dirty="0"/>
              <a:t>2</a:t>
            </a:r>
            <a:endParaRPr dirty="0"/>
          </a:p>
          <a:p>
            <a:pPr defTabSz="1828800">
              <a:defRPr sz="6500" b="0">
                <a:solidFill>
                  <a:srgbClr val="232642"/>
                </a:solidFill>
                <a:latin typeface="Helvetica"/>
                <a:ea typeface="Helvetica"/>
                <a:cs typeface="Helvetica"/>
                <a:sym typeface="Helvetica"/>
              </a:defRPr>
            </a:pPr>
            <a:r>
              <a:rPr lang="en-IN" dirty="0"/>
              <a:t>Mindfulness of the Body</a:t>
            </a:r>
          </a:p>
        </p:txBody>
      </p:sp>
      <p:sp>
        <p:nvSpPr>
          <p:cNvPr id="109" name="Everyday Mindfulness"/>
          <p:cNvSpPr txBox="1">
            <a:spLocks noGrp="1"/>
          </p:cNvSpPr>
          <p:nvPr>
            <p:ph type="title" idx="4294967295"/>
          </p:nvPr>
        </p:nvSpPr>
        <p:spPr>
          <a:xfrm>
            <a:off x="954068" y="4786300"/>
            <a:ext cx="7458324" cy="2249215"/>
          </a:xfrm>
          <a:prstGeom prst="rect">
            <a:avLst/>
          </a:prstGeom>
        </p:spPr>
        <p:txBody>
          <a:bodyPr lIns="91439" tIns="91439" rIns="91439" bIns="91439" anchor="t"/>
          <a:lstStyle/>
          <a:p>
            <a:pPr defTabSz="1828800">
              <a:lnSpc>
                <a:spcPct val="70000"/>
              </a:lnSpc>
              <a:defRPr sz="7200" cap="all">
                <a:solidFill>
                  <a:srgbClr val="FFFFFF"/>
                </a:solidFill>
                <a:latin typeface="Sagona ExtraLight"/>
                <a:ea typeface="Sagona ExtraLight"/>
                <a:cs typeface="Sagona ExtraLight"/>
                <a:sym typeface="Sagona ExtraLight"/>
              </a:defRPr>
            </a:pPr>
            <a:r>
              <a:rPr b="1">
                <a:latin typeface="Helvetica"/>
                <a:ea typeface="Helvetica"/>
                <a:cs typeface="Helvetica"/>
                <a:sym typeface="Helvetica"/>
              </a:rPr>
              <a:t>Everyday</a:t>
            </a:r>
            <a:br>
              <a:rPr b="1">
                <a:latin typeface="Helvetica"/>
                <a:ea typeface="Helvetica"/>
                <a:cs typeface="Helvetica"/>
                <a:sym typeface="Helvetica"/>
              </a:rPr>
            </a:br>
            <a:r>
              <a:rPr b="1">
                <a:latin typeface="Helvetica"/>
                <a:ea typeface="Helvetica"/>
                <a:cs typeface="Helvetica"/>
                <a:sym typeface="Helvetica"/>
              </a:rPr>
              <a:t>Mindfulness</a:t>
            </a:r>
          </a:p>
        </p:txBody>
      </p:sp>
      <p:pic>
        <p:nvPicPr>
          <p:cNvPr id="110" name="Image" descr="Image"/>
          <p:cNvPicPr>
            <a:picLocks noChangeAspect="1"/>
          </p:cNvPicPr>
          <p:nvPr/>
        </p:nvPicPr>
        <p:blipFill>
          <a:blip r:embed="rId3"/>
          <a:stretch>
            <a:fillRect/>
          </a:stretch>
        </p:blipFill>
        <p:spPr>
          <a:xfrm>
            <a:off x="2554878" y="11604560"/>
            <a:ext cx="4214664" cy="1231869"/>
          </a:xfrm>
          <a:prstGeom prst="rect">
            <a:avLst/>
          </a:prstGeom>
          <a:ln w="12700">
            <a:miter lim="400000"/>
          </a:ln>
        </p:spPr>
      </p:pic>
      <p:sp>
        <p:nvSpPr>
          <p:cNvPr id="111" name="with Your Name"/>
          <p:cNvSpPr txBox="1"/>
          <p:nvPr/>
        </p:nvSpPr>
        <p:spPr>
          <a:xfrm>
            <a:off x="1835404" y="7949913"/>
            <a:ext cx="5695653" cy="1371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defTabSz="1828800">
              <a:defRPr sz="7400" b="0" cap="all">
                <a:solidFill>
                  <a:srgbClr val="FFFFFF"/>
                </a:solidFill>
                <a:latin typeface="Helvetica"/>
                <a:ea typeface="Helvetica"/>
                <a:cs typeface="Helvetica"/>
                <a:sym typeface="Helvetica"/>
              </a:defRPr>
            </a:pPr>
            <a:r>
              <a:rPr sz="4200" cap="none"/>
              <a:t>with</a:t>
            </a:r>
            <a:br>
              <a:rPr sz="4200" cap="none"/>
            </a:br>
            <a:r>
              <a:rPr sz="4200" cap="none"/>
              <a:t>Your Name</a:t>
            </a:r>
          </a:p>
        </p:txBody>
      </p:sp>
      <p:grpSp>
        <p:nvGrpSpPr>
          <p:cNvPr id="114" name="Rectangle 11"/>
          <p:cNvGrpSpPr/>
          <p:nvPr/>
        </p:nvGrpSpPr>
        <p:grpSpPr>
          <a:xfrm>
            <a:off x="3079071" y="1097785"/>
            <a:ext cx="3166276" cy="2249216"/>
            <a:chOff x="0" y="0"/>
            <a:chExt cx="3166274" cy="2249214"/>
          </a:xfrm>
        </p:grpSpPr>
        <p:sp>
          <p:nvSpPr>
            <p:cNvPr id="112" name="Rectangle"/>
            <p:cNvSpPr/>
            <p:nvPr/>
          </p:nvSpPr>
          <p:spPr>
            <a:xfrm>
              <a:off x="0" y="0"/>
              <a:ext cx="3166275" cy="2249215"/>
            </a:xfrm>
            <a:prstGeom prst="rect">
              <a:avLst/>
            </a:prstGeom>
            <a:noFill/>
            <a:ln w="25400" cap="rnd">
              <a:solidFill>
                <a:srgbClr val="FFFFFF"/>
              </a:solidFill>
              <a:custDash>
                <a:ds d="100000" sp="200000"/>
              </a:custDash>
              <a:round/>
            </a:ln>
            <a:effectLst/>
          </p:spPr>
          <p:txBody>
            <a:bodyPr wrap="square" lIns="91439" tIns="91439" rIns="91439" bIns="91439" numCol="1" anchor="ctr">
              <a:noAutofit/>
            </a:bodyPr>
            <a:lstStyle/>
            <a:p>
              <a:pPr defTabSz="1828800">
                <a:defRPr sz="3600" b="0">
                  <a:solidFill>
                    <a:srgbClr val="FFFFFF"/>
                  </a:solidFill>
                  <a:latin typeface="Sagona Book"/>
                  <a:ea typeface="Sagona Book"/>
                  <a:cs typeface="Sagona Book"/>
                  <a:sym typeface="Sagona Book"/>
                </a:defRPr>
              </a:pPr>
              <a:endParaRPr/>
            </a:p>
          </p:txBody>
        </p:sp>
        <p:sp>
          <p:nvSpPr>
            <p:cNvPr id="113" name="Your Logo"/>
            <p:cNvSpPr/>
            <p:nvPr/>
          </p:nvSpPr>
          <p:spPr>
            <a:xfrm>
              <a:off x="232122" y="1124607"/>
              <a:ext cx="2702031"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91439" tIns="91439" rIns="91439" bIns="91439" numCol="1" anchor="ctr">
              <a:spAutoFit/>
            </a:bodyPr>
            <a:lstStyle>
              <a:lvl1pPr defTabSz="1828800">
                <a:defRPr sz="3600" b="0">
                  <a:solidFill>
                    <a:srgbClr val="FFFFFF"/>
                  </a:solidFill>
                  <a:latin typeface="Sagona Book"/>
                  <a:ea typeface="Sagona Book"/>
                  <a:cs typeface="Sagona Book"/>
                  <a:sym typeface="Sagona Book"/>
                </a:defRPr>
              </a:lvl1pPr>
            </a:lstStyle>
            <a:p>
              <a:r>
                <a:t>Your Logo</a:t>
              </a:r>
            </a:p>
          </p:txBody>
        </p:sp>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FC54DD1-BD35-42A8-9061-5FEBA8ABB72E}"/>
              </a:ext>
            </a:extLst>
          </p:cNvPr>
          <p:cNvGrpSpPr/>
          <p:nvPr/>
        </p:nvGrpSpPr>
        <p:grpSpPr>
          <a:xfrm>
            <a:off x="-1" y="0"/>
            <a:ext cx="24384001" cy="13716000"/>
            <a:chOff x="-1" y="0"/>
            <a:chExt cx="24384001" cy="13716000"/>
          </a:xfrm>
        </p:grpSpPr>
        <p:pic>
          <p:nvPicPr>
            <p:cNvPr id="2" name="Picture 1" descr="A close up of a flower&#10;&#10;Description automatically generated">
              <a:extLst>
                <a:ext uri="{FF2B5EF4-FFF2-40B4-BE49-F238E27FC236}">
                  <a16:creationId xmlns:a16="http://schemas.microsoft.com/office/drawing/2014/main" id="{E3F067F1-8F95-400B-A2E0-A9CA034248D8}"/>
                </a:ext>
              </a:extLst>
            </p:cNvPr>
            <p:cNvPicPr>
              <a:picLocks noChangeAspect="1"/>
            </p:cNvPicPr>
            <p:nvPr/>
          </p:nvPicPr>
          <p:blipFill rotWithShape="1">
            <a:blip r:embed="rId2"/>
            <a:srcRect l="21877" r="2144"/>
            <a:stretch/>
          </p:blipFill>
          <p:spPr>
            <a:xfrm flipH="1">
              <a:off x="8710594" y="0"/>
              <a:ext cx="15673406" cy="13716000"/>
            </a:xfrm>
            <a:prstGeom prst="rect">
              <a:avLst/>
            </a:prstGeom>
          </p:spPr>
        </p:pic>
        <p:pic>
          <p:nvPicPr>
            <p:cNvPr id="6" name="Picture 5" descr="A close up of a flower&#10;&#10;Description automatically generated">
              <a:extLst>
                <a:ext uri="{FF2B5EF4-FFF2-40B4-BE49-F238E27FC236}">
                  <a16:creationId xmlns:a16="http://schemas.microsoft.com/office/drawing/2014/main" id="{816FD7FF-464F-4988-B381-7CBA88293952}"/>
                </a:ext>
              </a:extLst>
            </p:cNvPr>
            <p:cNvPicPr>
              <a:picLocks noChangeAspect="1"/>
            </p:cNvPicPr>
            <p:nvPr/>
          </p:nvPicPr>
          <p:blipFill rotWithShape="1">
            <a:blip r:embed="rId2"/>
            <a:srcRect l="85174" r="-1"/>
            <a:stretch/>
          </p:blipFill>
          <p:spPr>
            <a:xfrm flipH="1">
              <a:off x="-1" y="0"/>
              <a:ext cx="11326761" cy="13716000"/>
            </a:xfrm>
            <a:prstGeom prst="rect">
              <a:avLst/>
            </a:prstGeom>
          </p:spPr>
        </p:pic>
      </p:grpSp>
      <p:sp>
        <p:nvSpPr>
          <p:cNvPr id="128" name="Welcome"/>
          <p:cNvSpPr txBox="1">
            <a:spLocks noGrp="1"/>
          </p:cNvSpPr>
          <p:nvPr>
            <p:ph type="title" idx="4294967295"/>
          </p:nvPr>
        </p:nvSpPr>
        <p:spPr>
          <a:xfrm>
            <a:off x="1515535" y="4783548"/>
            <a:ext cx="13970271" cy="4979883"/>
          </a:xfrm>
          <a:prstGeom prst="rect">
            <a:avLst/>
          </a:prstGeom>
        </p:spPr>
        <p:txBody>
          <a:bodyPr lIns="91439" tIns="91439" rIns="91439" bIns="91439" anchor="t">
            <a:normAutofit/>
          </a:bodyPr>
          <a:lstStyle>
            <a:lvl1pPr algn="l" defTabSz="1828800">
              <a:lnSpc>
                <a:spcPct val="70000"/>
              </a:lnSpc>
              <a:defRPr sz="16000" b="1" cap="all">
                <a:solidFill>
                  <a:srgbClr val="FFFFFF"/>
                </a:solidFill>
                <a:latin typeface="Helvetica"/>
                <a:ea typeface="Helvetica"/>
                <a:cs typeface="Helvetica"/>
                <a:sym typeface="Helvetica"/>
              </a:defRPr>
            </a:lvl1pPr>
          </a:lstStyle>
          <a:p>
            <a:r>
              <a:rPr lang="en-IN" sz="13000" dirty="0"/>
              <a:t>Break</a:t>
            </a:r>
            <a:endParaRPr sz="13000" dirty="0"/>
          </a:p>
        </p:txBody>
      </p:sp>
    </p:spTree>
    <p:extLst>
      <p:ext uri="{BB962C8B-B14F-4D97-AF65-F5344CB8AC3E}">
        <p14:creationId xmlns:p14="http://schemas.microsoft.com/office/powerpoint/2010/main" val="418502519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86FE711-45B4-4190-8321-AC578DFB0245}"/>
              </a:ext>
            </a:extLst>
          </p:cNvPr>
          <p:cNvGrpSpPr/>
          <p:nvPr/>
        </p:nvGrpSpPr>
        <p:grpSpPr>
          <a:xfrm>
            <a:off x="0" y="0"/>
            <a:ext cx="24384000" cy="13716000"/>
            <a:chOff x="0" y="0"/>
            <a:chExt cx="24384000" cy="13716000"/>
          </a:xfrm>
        </p:grpSpPr>
        <p:pic>
          <p:nvPicPr>
            <p:cNvPr id="5" name="Picture 4" descr="A sunset over a body of water&#10;&#10;Description automatically generated">
              <a:extLst>
                <a:ext uri="{FF2B5EF4-FFF2-40B4-BE49-F238E27FC236}">
                  <a16:creationId xmlns:a16="http://schemas.microsoft.com/office/drawing/2014/main" id="{CF5DAA5B-CA44-4C1B-8073-4BEB42398715}"/>
                </a:ext>
              </a:extLst>
            </p:cNvPr>
            <p:cNvPicPr>
              <a:picLocks noChangeAspect="1"/>
            </p:cNvPicPr>
            <p:nvPr/>
          </p:nvPicPr>
          <p:blipFill rotWithShape="1">
            <a:blip r:embed="rId2"/>
            <a:srcRect b="15625"/>
            <a:stretch/>
          </p:blipFill>
          <p:spPr>
            <a:xfrm>
              <a:off x="0" y="0"/>
              <a:ext cx="24384000" cy="13716000"/>
            </a:xfrm>
            <a:prstGeom prst="rect">
              <a:avLst/>
            </a:prstGeom>
          </p:spPr>
        </p:pic>
        <p:sp>
          <p:nvSpPr>
            <p:cNvPr id="6" name="Rectangle 5">
              <a:extLst>
                <a:ext uri="{FF2B5EF4-FFF2-40B4-BE49-F238E27FC236}">
                  <a16:creationId xmlns:a16="http://schemas.microsoft.com/office/drawing/2014/main" id="{84DDC2D7-6EE8-4A09-A5D8-F70CCE740BE9}"/>
                </a:ext>
              </a:extLst>
            </p:cNvPr>
            <p:cNvSpPr/>
            <p:nvPr/>
          </p:nvSpPr>
          <p:spPr>
            <a:xfrm>
              <a:off x="0" y="0"/>
              <a:ext cx="24383304" cy="13716000"/>
            </a:xfrm>
            <a:prstGeom prst="rect">
              <a:avLst/>
            </a:prstGeom>
            <a:gradFill flip="none" rotWithShape="1">
              <a:gsLst>
                <a:gs pos="0">
                  <a:schemeClr val="tx1">
                    <a:alpha val="0"/>
                  </a:schemeClr>
                </a:gs>
                <a:gs pos="54000">
                  <a:schemeClr val="bg1">
                    <a:alpha val="44000"/>
                  </a:schemeClr>
                </a:gs>
              </a:gsLst>
              <a:lin ang="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dirty="0">
                <a:ln>
                  <a:noFill/>
                </a:ln>
                <a:solidFill>
                  <a:srgbClr val="FFFFFF"/>
                </a:solidFill>
                <a:effectLst/>
                <a:uFillTx/>
                <a:latin typeface="+mn-lt"/>
                <a:ea typeface="+mn-ea"/>
                <a:cs typeface="+mn-cs"/>
                <a:sym typeface="Helvetica Neue Medium"/>
              </a:endParaRPr>
            </a:p>
          </p:txBody>
        </p:sp>
      </p:grpSp>
      <p:sp>
        <p:nvSpPr>
          <p:cNvPr id="16" name="Title 1">
            <a:extLst>
              <a:ext uri="{FF2B5EF4-FFF2-40B4-BE49-F238E27FC236}">
                <a16:creationId xmlns:a16="http://schemas.microsoft.com/office/drawing/2014/main" id="{4A9E57D7-1FC9-4354-806B-9A045D719720}"/>
              </a:ext>
            </a:extLst>
          </p:cNvPr>
          <p:cNvSpPr txBox="1">
            <a:spLocks/>
          </p:cNvSpPr>
          <p:nvPr/>
        </p:nvSpPr>
        <p:spPr>
          <a:xfrm>
            <a:off x="10206506" y="3208288"/>
            <a:ext cx="14453617" cy="19883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9" tIns="91439" rIns="91439" bIns="91439" anchor="t">
            <a:normAutofit/>
          </a:bodyPr>
          <a:lstStyle>
            <a:lvl1pPr marL="0" marR="0" indent="0" algn="l" defTabSz="825500" rtl="0" latinLnBrk="0">
              <a:lnSpc>
                <a:spcPct val="100000"/>
              </a:lnSpc>
              <a:spcBef>
                <a:spcPts val="0"/>
              </a:spcBef>
              <a:spcAft>
                <a:spcPts val="0"/>
              </a:spcAft>
              <a:buClrTx/>
              <a:buSzTx/>
              <a:buFontTx/>
              <a:buNone/>
              <a:tabLst/>
              <a:defRPr sz="8100" b="1" i="0" u="none" strike="noStrike" cap="all" spc="0" baseline="0">
                <a:solidFill>
                  <a:srgbClr val="FFFFFF"/>
                </a:solidFill>
                <a:uFillTx/>
                <a:latin typeface="Helvetica"/>
                <a:ea typeface="Helvetica"/>
                <a:cs typeface="Helvetica"/>
                <a:sym typeface="Helvetica"/>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a:lstStyle>
          <a:p>
            <a:pPr hangingPunct="1"/>
            <a:r>
              <a:rPr lang="en-IN" dirty="0"/>
              <a:t>Outdoor Practices</a:t>
            </a:r>
          </a:p>
        </p:txBody>
      </p:sp>
      <p:sp>
        <p:nvSpPr>
          <p:cNvPr id="18" name="Content Placeholder 2">
            <a:extLst>
              <a:ext uri="{FF2B5EF4-FFF2-40B4-BE49-F238E27FC236}">
                <a16:creationId xmlns:a16="http://schemas.microsoft.com/office/drawing/2014/main" id="{7DC685A5-4630-440B-AEE9-558BE7E0B2B3}"/>
              </a:ext>
            </a:extLst>
          </p:cNvPr>
          <p:cNvSpPr txBox="1"/>
          <p:nvPr/>
        </p:nvSpPr>
        <p:spPr>
          <a:xfrm>
            <a:off x="10206506" y="5676282"/>
            <a:ext cx="12654899" cy="55324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Mindfulness of Sound: 10 minutes seated</a:t>
            </a:r>
          </a:p>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Mindfulness of Walking: 10 minutes</a:t>
            </a:r>
          </a:p>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Participate to your ability and comfort level</a:t>
            </a:r>
          </a:p>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Stop at any time to rest </a:t>
            </a:r>
          </a:p>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Bring water if needed</a:t>
            </a:r>
          </a:p>
        </p:txBody>
      </p:sp>
    </p:spTree>
    <p:extLst>
      <p:ext uri="{BB962C8B-B14F-4D97-AF65-F5344CB8AC3E}">
        <p14:creationId xmlns:p14="http://schemas.microsoft.com/office/powerpoint/2010/main" val="398674116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F6111-5ACF-4211-9E6B-A4AAE849B871}"/>
              </a:ext>
            </a:extLst>
          </p:cNvPr>
          <p:cNvGrpSpPr/>
          <p:nvPr/>
        </p:nvGrpSpPr>
        <p:grpSpPr>
          <a:xfrm>
            <a:off x="0" y="0"/>
            <a:ext cx="24384000" cy="13716000"/>
            <a:chOff x="0" y="0"/>
            <a:chExt cx="24384000" cy="13716000"/>
          </a:xfrm>
        </p:grpSpPr>
        <p:pic>
          <p:nvPicPr>
            <p:cNvPr id="8" name="Picture 7" descr="A picture containing fountain, light, glass, bowl&#10;&#10;Description automatically generated">
              <a:extLst>
                <a:ext uri="{FF2B5EF4-FFF2-40B4-BE49-F238E27FC236}">
                  <a16:creationId xmlns:a16="http://schemas.microsoft.com/office/drawing/2014/main" id="{5994779A-B4FD-4599-BD0C-A5A6FCA8B86B}"/>
                </a:ext>
              </a:extLst>
            </p:cNvPr>
            <p:cNvPicPr>
              <a:picLocks noChangeAspect="1"/>
            </p:cNvPicPr>
            <p:nvPr/>
          </p:nvPicPr>
          <p:blipFill rotWithShape="1">
            <a:blip r:embed="rId2">
              <a:duotone>
                <a:prstClr val="black"/>
                <a:schemeClr val="accent6">
                  <a:tint val="45000"/>
                  <a:satMod val="400000"/>
                </a:schemeClr>
              </a:duotone>
            </a:blip>
            <a:srcRect b="15625"/>
            <a:stretch/>
          </p:blipFill>
          <p:spPr>
            <a:xfrm>
              <a:off x="0" y="0"/>
              <a:ext cx="24384000" cy="13716000"/>
            </a:xfrm>
            <a:prstGeom prst="rect">
              <a:avLst/>
            </a:prstGeom>
          </p:spPr>
        </p:pic>
        <p:sp>
          <p:nvSpPr>
            <p:cNvPr id="9" name="Rectangle 8">
              <a:extLst>
                <a:ext uri="{FF2B5EF4-FFF2-40B4-BE49-F238E27FC236}">
                  <a16:creationId xmlns:a16="http://schemas.microsoft.com/office/drawing/2014/main" id="{746C69FB-658F-4512-9161-537EFF8E2314}"/>
                </a:ext>
              </a:extLst>
            </p:cNvPr>
            <p:cNvSpPr/>
            <p:nvPr/>
          </p:nvSpPr>
          <p:spPr>
            <a:xfrm>
              <a:off x="0" y="0"/>
              <a:ext cx="24384000" cy="13716000"/>
            </a:xfrm>
            <a:prstGeom prst="rect">
              <a:avLst/>
            </a:prstGeom>
            <a:gradFill flip="none" rotWithShape="1">
              <a:gsLst>
                <a:gs pos="0">
                  <a:schemeClr val="tx1">
                    <a:alpha val="0"/>
                  </a:schemeClr>
                </a:gs>
                <a:gs pos="100000">
                  <a:schemeClr val="bg1">
                    <a:alpha val="28000"/>
                  </a:schemeClr>
                </a:gs>
              </a:gsLst>
              <a:lin ang="1620000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a:ln>
                  <a:noFill/>
                </a:ln>
                <a:solidFill>
                  <a:srgbClr val="FFFFFF"/>
                </a:solidFill>
                <a:effectLst/>
                <a:uFillTx/>
                <a:latin typeface="+mn-lt"/>
                <a:ea typeface="+mn-ea"/>
                <a:cs typeface="+mn-cs"/>
                <a:sym typeface="Helvetica Neue Medium"/>
              </a:endParaRPr>
            </a:p>
          </p:txBody>
        </p:sp>
      </p:grpSp>
      <p:sp>
        <p:nvSpPr>
          <p:cNvPr id="10" name="Your first 1-minute  mindfulness meditation">
            <a:extLst>
              <a:ext uri="{FF2B5EF4-FFF2-40B4-BE49-F238E27FC236}">
                <a16:creationId xmlns:a16="http://schemas.microsoft.com/office/drawing/2014/main" id="{531F3CD3-81F3-4479-A2C1-03A81BC1967F}"/>
              </a:ext>
            </a:extLst>
          </p:cNvPr>
          <p:cNvSpPr txBox="1">
            <a:spLocks/>
          </p:cNvSpPr>
          <p:nvPr/>
        </p:nvSpPr>
        <p:spPr>
          <a:xfrm>
            <a:off x="2792601" y="4628066"/>
            <a:ext cx="18805330" cy="3088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9" tIns="91439" rIns="91439" bIns="91439" anchor="ctr">
            <a:normAutofit/>
          </a:bodyPr>
          <a:lst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a:lstStyle>
          <a:p>
            <a:pPr defTabSz="1828800" hangingPunct="1">
              <a:lnSpc>
                <a:spcPct val="90000"/>
              </a:lnSpc>
              <a:defRPr sz="10000" b="1" cap="all">
                <a:solidFill>
                  <a:srgbClr val="FFFFFF"/>
                </a:solidFill>
                <a:latin typeface="Helvetica"/>
                <a:ea typeface="Helvetica"/>
                <a:cs typeface="Helvetica"/>
                <a:sym typeface="Helvetica"/>
              </a:defRPr>
            </a:pPr>
            <a:r>
              <a:rPr lang="en-IN" sz="10000" b="1" cap="all" dirty="0" err="1">
                <a:solidFill>
                  <a:srgbClr val="FFFFFF"/>
                </a:solidFill>
                <a:latin typeface="Helvetica"/>
                <a:ea typeface="Helvetica"/>
                <a:cs typeface="Helvetica"/>
                <a:sym typeface="Helvetica"/>
              </a:rPr>
              <a:t>Labeling</a:t>
            </a:r>
            <a:r>
              <a:rPr lang="en-IN" sz="10000" b="1" cap="all" dirty="0">
                <a:solidFill>
                  <a:srgbClr val="FFFFFF"/>
                </a:solidFill>
                <a:latin typeface="Helvetica"/>
                <a:ea typeface="Helvetica"/>
                <a:cs typeface="Helvetica"/>
                <a:sym typeface="Helvetica"/>
              </a:rPr>
              <a:t>:</a:t>
            </a:r>
            <a:br>
              <a:rPr lang="en-IN" sz="10000" b="1" cap="all" dirty="0">
                <a:solidFill>
                  <a:srgbClr val="FFFFFF"/>
                </a:solidFill>
                <a:latin typeface="Helvetica"/>
                <a:ea typeface="Helvetica"/>
                <a:cs typeface="Helvetica"/>
                <a:sym typeface="Helvetica"/>
              </a:rPr>
            </a:br>
            <a:r>
              <a:rPr lang="en-IN" sz="10000" b="1" cap="all" dirty="0">
                <a:solidFill>
                  <a:srgbClr val="FFFFFF"/>
                </a:solidFill>
                <a:latin typeface="Helvetica"/>
                <a:ea typeface="Helvetica"/>
                <a:cs typeface="Helvetica"/>
                <a:sym typeface="Helvetica"/>
              </a:rPr>
              <a:t>Name it to tame it.</a:t>
            </a:r>
          </a:p>
        </p:txBody>
      </p:sp>
      <p:sp>
        <p:nvSpPr>
          <p:cNvPr id="11" name="Rectangle 43">
            <a:extLst>
              <a:ext uri="{FF2B5EF4-FFF2-40B4-BE49-F238E27FC236}">
                <a16:creationId xmlns:a16="http://schemas.microsoft.com/office/drawing/2014/main" id="{A83C0BC5-07FC-48C0-B246-2064FF86BB2E}"/>
              </a:ext>
            </a:extLst>
          </p:cNvPr>
          <p:cNvSpPr/>
          <p:nvPr/>
        </p:nvSpPr>
        <p:spPr>
          <a:xfrm>
            <a:off x="2767609" y="3357042"/>
            <a:ext cx="18848782" cy="5630316"/>
          </a:xfrm>
          <a:prstGeom prst="rect">
            <a:avLst/>
          </a:prstGeom>
          <a:ln w="127000" cap="sq">
            <a:solidFill>
              <a:srgbClr val="FFFFFF">
                <a:alpha val="21772"/>
              </a:srgbClr>
            </a:solidFill>
            <a:miter/>
          </a:ln>
        </p:spPr>
        <p:txBody>
          <a:bodyPr tIns="91439" bIns="91439"/>
          <a:lstStyle/>
          <a:p>
            <a:pPr marL="0" marR="0" lvl="0" indent="0" algn="l" defTabSz="1828800" rtl="0" eaLnBrk="1" fontAlgn="auto" latinLnBrk="0" hangingPunct="0">
              <a:lnSpc>
                <a:spcPct val="100000"/>
              </a:lnSpc>
              <a:spcBef>
                <a:spcPts val="0"/>
              </a:spcBef>
              <a:spcAft>
                <a:spcPts val="0"/>
              </a:spcAft>
              <a:buClrTx/>
              <a:buSzTx/>
              <a:buFontTx/>
              <a:buNone/>
              <a:tabLst/>
              <a:defRPr sz="3600" b="0">
                <a:solidFill>
                  <a:srgbClr val="FFFFFF"/>
                </a:solidFill>
                <a:latin typeface="Sagona Book"/>
                <a:ea typeface="Sagona Book"/>
                <a:cs typeface="Sagona Book"/>
                <a:sym typeface="Sagona Book"/>
              </a:defRPr>
            </a:pPr>
            <a:endParaRPr kumimoji="0" sz="3600" b="0" i="0" u="none" strike="noStrike" kern="0" cap="none" spc="0" normalizeH="0" baseline="0" noProof="0">
              <a:ln>
                <a:noFill/>
              </a:ln>
              <a:solidFill>
                <a:srgbClr val="FFFFFF"/>
              </a:solidFill>
              <a:effectLst/>
              <a:uLnTx/>
              <a:uFillTx/>
              <a:latin typeface="Sagona Book"/>
              <a:sym typeface="Sagona Book"/>
            </a:endParaRPr>
          </a:p>
        </p:txBody>
      </p:sp>
    </p:spTree>
    <p:extLst>
      <p:ext uri="{BB962C8B-B14F-4D97-AF65-F5344CB8AC3E}">
        <p14:creationId xmlns:p14="http://schemas.microsoft.com/office/powerpoint/2010/main" val="59613612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alm trees next to a body of water&#10;&#10;Description automatically generated">
            <a:extLst>
              <a:ext uri="{FF2B5EF4-FFF2-40B4-BE49-F238E27FC236}">
                <a16:creationId xmlns:a16="http://schemas.microsoft.com/office/drawing/2014/main" id="{4D6B63D2-74B5-4E24-A562-07FB2C207E71}"/>
              </a:ext>
            </a:extLst>
          </p:cNvPr>
          <p:cNvPicPr>
            <a:picLocks noChangeAspect="1"/>
          </p:cNvPicPr>
          <p:nvPr/>
        </p:nvPicPr>
        <p:blipFill rotWithShape="1">
          <a:blip r:embed="rId2"/>
          <a:srcRect l="9533" r="31228"/>
          <a:stretch/>
        </p:blipFill>
        <p:spPr>
          <a:xfrm flipH="1">
            <a:off x="0" y="0"/>
            <a:ext cx="24384000" cy="13716000"/>
          </a:xfrm>
          <a:prstGeom prst="rect">
            <a:avLst/>
          </a:prstGeom>
        </p:spPr>
      </p:pic>
      <p:sp>
        <p:nvSpPr>
          <p:cNvPr id="5" name="Rectangle 4">
            <a:extLst>
              <a:ext uri="{FF2B5EF4-FFF2-40B4-BE49-F238E27FC236}">
                <a16:creationId xmlns:a16="http://schemas.microsoft.com/office/drawing/2014/main" id="{47094789-EB78-4E2F-8D3D-BC769CEB88C2}"/>
              </a:ext>
            </a:extLst>
          </p:cNvPr>
          <p:cNvSpPr/>
          <p:nvPr/>
        </p:nvSpPr>
        <p:spPr>
          <a:xfrm>
            <a:off x="0" y="0"/>
            <a:ext cx="24383304" cy="13716000"/>
          </a:xfrm>
          <a:prstGeom prst="rect">
            <a:avLst/>
          </a:prstGeom>
          <a:gradFill flip="none" rotWithShape="1">
            <a:gsLst>
              <a:gs pos="0">
                <a:schemeClr val="tx1">
                  <a:alpha val="0"/>
                </a:schemeClr>
              </a:gs>
              <a:gs pos="100000">
                <a:schemeClr val="bg1"/>
              </a:gs>
            </a:gsLst>
            <a:lin ang="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6" name="Title 1">
            <a:extLst>
              <a:ext uri="{FF2B5EF4-FFF2-40B4-BE49-F238E27FC236}">
                <a16:creationId xmlns:a16="http://schemas.microsoft.com/office/drawing/2014/main" id="{FC740C97-E789-427C-A898-350BC2BCAE04}"/>
              </a:ext>
            </a:extLst>
          </p:cNvPr>
          <p:cNvSpPr txBox="1">
            <a:spLocks/>
          </p:cNvSpPr>
          <p:nvPr/>
        </p:nvSpPr>
        <p:spPr>
          <a:xfrm>
            <a:off x="10412983" y="2279487"/>
            <a:ext cx="14453617" cy="15038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9" tIns="91439" rIns="91439" bIns="91439" anchor="t">
            <a:normAutofit/>
          </a:bodyPr>
          <a:lstStyle>
            <a:lvl1pPr marL="0" marR="0" indent="0" algn="l" defTabSz="825500" rtl="0" latinLnBrk="0">
              <a:lnSpc>
                <a:spcPct val="100000"/>
              </a:lnSpc>
              <a:spcBef>
                <a:spcPts val="0"/>
              </a:spcBef>
              <a:spcAft>
                <a:spcPts val="0"/>
              </a:spcAft>
              <a:buClrTx/>
              <a:buSzTx/>
              <a:buFontTx/>
              <a:buNone/>
              <a:tabLst/>
              <a:defRPr sz="8100" b="1" i="0" u="none" strike="noStrike" cap="all" spc="0" baseline="0">
                <a:solidFill>
                  <a:srgbClr val="FFFFFF"/>
                </a:solidFill>
                <a:uFillTx/>
                <a:latin typeface="Helvetica"/>
                <a:ea typeface="Helvetica"/>
                <a:cs typeface="Helvetica"/>
                <a:sym typeface="Helvetica"/>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a:lstStyle>
          <a:p>
            <a:pPr hangingPunct="1"/>
            <a:r>
              <a:rPr lang="en-IN" dirty="0" err="1"/>
              <a:t>Labeling</a:t>
            </a:r>
            <a:endParaRPr lang="en-IN" dirty="0"/>
          </a:p>
        </p:txBody>
      </p:sp>
      <p:sp>
        <p:nvSpPr>
          <p:cNvPr id="7" name="Rectangle 8">
            <a:extLst>
              <a:ext uri="{FF2B5EF4-FFF2-40B4-BE49-F238E27FC236}">
                <a16:creationId xmlns:a16="http://schemas.microsoft.com/office/drawing/2014/main" id="{FEA4A530-A579-45BF-A11D-8B02ED2A758F}"/>
              </a:ext>
            </a:extLst>
          </p:cNvPr>
          <p:cNvSpPr txBox="1"/>
          <p:nvPr/>
        </p:nvSpPr>
        <p:spPr>
          <a:xfrm>
            <a:off x="12732234" y="4285550"/>
            <a:ext cx="9650399" cy="9387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algn="l" defTabSz="1828800">
              <a:spcBef>
                <a:spcPts val="1200"/>
              </a:spcBef>
              <a:defRPr sz="4900" b="0" i="1">
                <a:solidFill>
                  <a:srgbClr val="A1C62B"/>
                </a:solidFill>
                <a:latin typeface="Helvetica"/>
                <a:ea typeface="Helvetica"/>
                <a:cs typeface="Helvetica"/>
                <a:sym typeface="Helvetica"/>
              </a:defRPr>
            </a:lvl1pPr>
          </a:lstStyle>
          <a:p>
            <a:r>
              <a:rPr lang="en-IN" dirty="0"/>
              <a:t>Physical sensations and emotions</a:t>
            </a:r>
          </a:p>
        </p:txBody>
      </p:sp>
      <p:sp>
        <p:nvSpPr>
          <p:cNvPr id="8" name="Content Placeholder 2">
            <a:extLst>
              <a:ext uri="{FF2B5EF4-FFF2-40B4-BE49-F238E27FC236}">
                <a16:creationId xmlns:a16="http://schemas.microsoft.com/office/drawing/2014/main" id="{DFC03E04-72A8-4F8E-8311-E8989484C781}"/>
              </a:ext>
            </a:extLst>
          </p:cNvPr>
          <p:cNvSpPr txBox="1">
            <a:spLocks/>
          </p:cNvSpPr>
          <p:nvPr/>
        </p:nvSpPr>
        <p:spPr>
          <a:xfrm>
            <a:off x="11296482" y="5897855"/>
            <a:ext cx="12058818" cy="5875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9pPr>
          </a:lstStyle>
          <a:p>
            <a:pPr marL="990600" indent="-990600" hangingPunct="1">
              <a:spcBef>
                <a:spcPts val="1900"/>
              </a:spcBef>
              <a:buClr>
                <a:srgbClr val="A1C62B"/>
              </a:buClr>
              <a:buSzPct val="100000"/>
              <a:buFontTx/>
              <a:buChar char="๏"/>
              <a:defRPr>
                <a:solidFill>
                  <a:srgbClr val="FFFFFF"/>
                </a:solidFill>
                <a:latin typeface="Helvetica"/>
                <a:ea typeface="Helvetica"/>
                <a:cs typeface="Helvetica"/>
                <a:sym typeface="Helvetica"/>
              </a:defRPr>
            </a:pPr>
            <a:r>
              <a:rPr lang="en-IN" dirty="0">
                <a:solidFill>
                  <a:srgbClr val="FFFFFF"/>
                </a:solidFill>
                <a:latin typeface="Helvetica"/>
                <a:ea typeface="Helvetica"/>
                <a:cs typeface="Helvetica"/>
                <a:sym typeface="Helvetica"/>
              </a:rPr>
              <a:t>Recall the regions of the body brought to attention during today’s practices. </a:t>
            </a:r>
          </a:p>
          <a:p>
            <a:pPr marL="990600" indent="-990600" hangingPunct="1">
              <a:spcBef>
                <a:spcPts val="1900"/>
              </a:spcBef>
              <a:buClr>
                <a:srgbClr val="A1C62B"/>
              </a:buClr>
              <a:buSzPct val="100000"/>
              <a:buFontTx/>
              <a:buChar char="๏"/>
              <a:defRPr>
                <a:solidFill>
                  <a:srgbClr val="FFFFFF"/>
                </a:solidFill>
                <a:latin typeface="Helvetica"/>
                <a:ea typeface="Helvetica"/>
                <a:cs typeface="Helvetica"/>
                <a:sym typeface="Helvetica"/>
              </a:defRPr>
            </a:pPr>
            <a:r>
              <a:rPr lang="en-IN" dirty="0">
                <a:solidFill>
                  <a:srgbClr val="FFFFFF"/>
                </a:solidFill>
                <a:latin typeface="Helvetica"/>
                <a:ea typeface="Helvetica"/>
                <a:cs typeface="Helvetica"/>
                <a:sym typeface="Helvetica"/>
              </a:rPr>
              <a:t>Recall the emotions brought to attention during today’s practices.</a:t>
            </a:r>
          </a:p>
          <a:p>
            <a:pPr marL="990600" indent="-990600" hangingPunct="1">
              <a:spcBef>
                <a:spcPts val="1900"/>
              </a:spcBef>
              <a:buClr>
                <a:srgbClr val="A1C62B"/>
              </a:buClr>
              <a:buSzPct val="100000"/>
              <a:buFontTx/>
              <a:buChar char="๏"/>
              <a:defRPr>
                <a:solidFill>
                  <a:srgbClr val="FFFFFF"/>
                </a:solidFill>
                <a:latin typeface="Helvetica"/>
                <a:ea typeface="Helvetica"/>
                <a:cs typeface="Helvetica"/>
                <a:sym typeface="Helvetica"/>
              </a:defRPr>
            </a:pPr>
            <a:r>
              <a:rPr lang="en-IN" dirty="0">
                <a:solidFill>
                  <a:srgbClr val="FFFFFF"/>
                </a:solidFill>
                <a:latin typeface="Helvetica"/>
                <a:ea typeface="Helvetica"/>
                <a:cs typeface="Helvetica"/>
                <a:sym typeface="Helvetica"/>
              </a:rPr>
              <a:t>Using the list provided, label the sensations and emotions.</a:t>
            </a:r>
          </a:p>
        </p:txBody>
      </p:sp>
    </p:spTree>
    <p:extLst>
      <p:ext uri="{BB962C8B-B14F-4D97-AF65-F5344CB8AC3E}">
        <p14:creationId xmlns:p14="http://schemas.microsoft.com/office/powerpoint/2010/main" val="168017628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unset over a body of water&#10;&#10;Description automatically generated">
            <a:extLst>
              <a:ext uri="{FF2B5EF4-FFF2-40B4-BE49-F238E27FC236}">
                <a16:creationId xmlns:a16="http://schemas.microsoft.com/office/drawing/2014/main" id="{2839734C-22AB-472E-9EC1-1732ECFDE60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5812"/>
          <a:stretch/>
        </p:blipFill>
        <p:spPr>
          <a:xfrm>
            <a:off x="0" y="-1"/>
            <a:ext cx="24384000" cy="13716001"/>
          </a:xfrm>
          <a:prstGeom prst="rect">
            <a:avLst/>
          </a:prstGeom>
        </p:spPr>
      </p:pic>
      <p:sp>
        <p:nvSpPr>
          <p:cNvPr id="5" name="Rectangle 4">
            <a:extLst>
              <a:ext uri="{FF2B5EF4-FFF2-40B4-BE49-F238E27FC236}">
                <a16:creationId xmlns:a16="http://schemas.microsoft.com/office/drawing/2014/main" id="{47AF06BC-D77B-45EB-BA9D-E458BF8A8A27}"/>
              </a:ext>
            </a:extLst>
          </p:cNvPr>
          <p:cNvSpPr/>
          <p:nvPr/>
        </p:nvSpPr>
        <p:spPr>
          <a:xfrm flipH="1">
            <a:off x="696" y="0"/>
            <a:ext cx="24383304" cy="13716000"/>
          </a:xfrm>
          <a:prstGeom prst="rect">
            <a:avLst/>
          </a:prstGeom>
          <a:gradFill flip="none" rotWithShape="1">
            <a:gsLst>
              <a:gs pos="0">
                <a:schemeClr val="tx1">
                  <a:alpha val="0"/>
                </a:schemeClr>
              </a:gs>
              <a:gs pos="100000">
                <a:schemeClr val="bg1">
                  <a:alpha val="72000"/>
                </a:schemeClr>
              </a:gs>
            </a:gsLst>
            <a:lin ang="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7" name="Title 1">
            <a:extLst>
              <a:ext uri="{FF2B5EF4-FFF2-40B4-BE49-F238E27FC236}">
                <a16:creationId xmlns:a16="http://schemas.microsoft.com/office/drawing/2014/main" id="{CE415784-511B-44A0-8CC1-5E7A514AFE97}"/>
              </a:ext>
            </a:extLst>
          </p:cNvPr>
          <p:cNvSpPr txBox="1">
            <a:spLocks/>
          </p:cNvSpPr>
          <p:nvPr/>
        </p:nvSpPr>
        <p:spPr>
          <a:xfrm>
            <a:off x="2035899" y="4869643"/>
            <a:ext cx="14453617" cy="19883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39" tIns="91439" rIns="91439" bIns="91439" anchor="t">
            <a:normAutofit/>
          </a:bodyPr>
          <a:lstStyle>
            <a:lvl1pPr marL="0" marR="0" indent="0" algn="l" defTabSz="825500" rtl="0" latinLnBrk="0">
              <a:lnSpc>
                <a:spcPct val="100000"/>
              </a:lnSpc>
              <a:spcBef>
                <a:spcPts val="0"/>
              </a:spcBef>
              <a:spcAft>
                <a:spcPts val="0"/>
              </a:spcAft>
              <a:buClrTx/>
              <a:buSzTx/>
              <a:buFontTx/>
              <a:buNone/>
              <a:tabLst/>
              <a:defRPr sz="8100" b="1" i="0" u="none" strike="noStrike" cap="all" spc="0" baseline="0">
                <a:solidFill>
                  <a:srgbClr val="FFFFFF"/>
                </a:solidFill>
                <a:uFillTx/>
                <a:latin typeface="Helvetica"/>
                <a:ea typeface="Helvetica"/>
                <a:cs typeface="Helvetica"/>
                <a:sym typeface="Helvetica"/>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a:lstStyle>
          <a:p>
            <a:pPr hangingPunct="1"/>
            <a:r>
              <a:rPr lang="en-IN" dirty="0"/>
              <a:t>Closing Notes</a:t>
            </a:r>
          </a:p>
        </p:txBody>
      </p:sp>
      <p:sp>
        <p:nvSpPr>
          <p:cNvPr id="9" name="Content Placeholder 2">
            <a:extLst>
              <a:ext uri="{FF2B5EF4-FFF2-40B4-BE49-F238E27FC236}">
                <a16:creationId xmlns:a16="http://schemas.microsoft.com/office/drawing/2014/main" id="{2084EB37-1599-480C-9653-E713CCA1FAAF}"/>
              </a:ext>
            </a:extLst>
          </p:cNvPr>
          <p:cNvSpPr txBox="1"/>
          <p:nvPr/>
        </p:nvSpPr>
        <p:spPr>
          <a:xfrm>
            <a:off x="2035899" y="7337637"/>
            <a:ext cx="12654899" cy="3256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Student Workbook practices for this week</a:t>
            </a:r>
          </a:p>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Next session is at TIME/DATE/LOCATION</a:t>
            </a:r>
          </a:p>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Final announcements</a:t>
            </a:r>
          </a:p>
        </p:txBody>
      </p:sp>
    </p:spTree>
    <p:extLst>
      <p:ext uri="{BB962C8B-B14F-4D97-AF65-F5344CB8AC3E}">
        <p14:creationId xmlns:p14="http://schemas.microsoft.com/office/powerpoint/2010/main" val="14321651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 name="saad-chaudhry-YNM4KStg78I-unsplash.jpg" descr="saad-chaudhry-YNM4KStg78I-unsplash.jpg"/>
          <p:cNvPicPr>
            <a:picLocks noChangeAspect="1"/>
          </p:cNvPicPr>
          <p:nvPr/>
        </p:nvPicPr>
        <p:blipFill>
          <a:blip r:embed="rId2"/>
          <a:srcRect l="4780" t="19658"/>
          <a:stretch>
            <a:fillRect/>
          </a:stretch>
        </p:blipFill>
        <p:spPr>
          <a:xfrm>
            <a:off x="-1" y="0"/>
            <a:ext cx="24384001" cy="13716000"/>
          </a:xfrm>
          <a:prstGeom prst="rect">
            <a:avLst/>
          </a:prstGeom>
          <a:ln w="12700">
            <a:miter lim="400000"/>
          </a:ln>
        </p:spPr>
      </p:pic>
      <p:sp>
        <p:nvSpPr>
          <p:cNvPr id="207" name="Rectangle"/>
          <p:cNvSpPr/>
          <p:nvPr/>
        </p:nvSpPr>
        <p:spPr>
          <a:xfrm rot="10800000">
            <a:off x="-1" y="3702445"/>
            <a:ext cx="24384001" cy="10013556"/>
          </a:xfrm>
          <a:prstGeom prst="rect">
            <a:avLst/>
          </a:prstGeom>
          <a:gradFill>
            <a:gsLst>
              <a:gs pos="0">
                <a:srgbClr val="1E3137"/>
              </a:gs>
              <a:gs pos="100000">
                <a:srgbClr val="1E3137">
                  <a:alpha val="0"/>
                </a:srgbClr>
              </a:gs>
            </a:gsLst>
            <a:lin ang="5400000"/>
          </a:gradFill>
          <a:ln w="12700">
            <a:miter lim="400000"/>
          </a:ln>
        </p:spPr>
        <p:txBody>
          <a:bodyPr lIns="0" tIns="0" rIns="0" bIns="0" anchor="ctr"/>
          <a:lstStyle/>
          <a:p>
            <a:pPr marL="0" marR="0" lvl="0" indent="0" algn="ctr" defTabSz="825500" rtl="0" eaLnBrk="1" fontAlgn="auto" latinLnBrk="0" hangingPunct="0">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3200" b="0" i="0" u="none" strike="noStrike" kern="0" cap="none" spc="0" normalizeH="0" baseline="0" noProof="0">
              <a:ln>
                <a:noFill/>
              </a:ln>
              <a:solidFill>
                <a:srgbClr val="FFFFFF"/>
              </a:solidFill>
              <a:effectLst/>
              <a:uLnTx/>
              <a:uFillTx/>
              <a:latin typeface="Helvetica Neue Medium"/>
              <a:sym typeface="Helvetica Neue Medium"/>
            </a:endParaRPr>
          </a:p>
        </p:txBody>
      </p:sp>
      <p:sp>
        <p:nvSpPr>
          <p:cNvPr id="208" name="Title 1"/>
          <p:cNvSpPr txBox="1"/>
          <p:nvPr/>
        </p:nvSpPr>
        <p:spPr>
          <a:xfrm>
            <a:off x="16520211" y="5218031"/>
            <a:ext cx="6926270" cy="5486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nchor="ctr">
            <a:normAutofit/>
          </a:bodyPr>
          <a:lstStyle>
            <a:lvl1pPr algn="l" defTabSz="1828800">
              <a:lnSpc>
                <a:spcPct val="83000"/>
              </a:lnSpc>
              <a:spcBef>
                <a:spcPts val="1200"/>
              </a:spcBef>
              <a:defRPr sz="10000" cap="all" spc="-60">
                <a:solidFill>
                  <a:srgbClr val="ABCA6C"/>
                </a:solidFill>
                <a:latin typeface="Helvetica"/>
                <a:ea typeface="Helvetica"/>
                <a:cs typeface="Helvetica"/>
                <a:sym typeface="Helvetica"/>
              </a:defRPr>
            </a:lvl1pPr>
          </a:lstStyle>
          <a:p>
            <a:pPr marL="0" marR="0" lvl="0" indent="0" algn="l" defTabSz="1828800" rtl="0" eaLnBrk="1" fontAlgn="auto" latinLnBrk="0" hangingPunct="0">
              <a:lnSpc>
                <a:spcPct val="83000"/>
              </a:lnSpc>
              <a:spcBef>
                <a:spcPts val="1200"/>
              </a:spcBef>
              <a:spcAft>
                <a:spcPts val="0"/>
              </a:spcAft>
              <a:buClrTx/>
              <a:buSzTx/>
              <a:buFontTx/>
              <a:buNone/>
              <a:tabLst/>
              <a:defRPr/>
            </a:pPr>
            <a:r>
              <a:rPr kumimoji="0" sz="10000" b="1" i="0" u="none" strike="noStrike" kern="0" cap="all" spc="-60" normalizeH="0" baseline="0" noProof="0">
                <a:ln>
                  <a:noFill/>
                </a:ln>
                <a:solidFill>
                  <a:srgbClr val="ABCA6C"/>
                </a:solidFill>
                <a:effectLst/>
                <a:uLnTx/>
                <a:uFillTx/>
                <a:latin typeface="Helvetica"/>
                <a:sym typeface="Helvetica"/>
              </a:rPr>
              <a:t>Closing</a:t>
            </a:r>
          </a:p>
        </p:txBody>
      </p:sp>
      <p:sp>
        <p:nvSpPr>
          <p:cNvPr id="209" name="Straight Connector 28"/>
          <p:cNvSpPr/>
          <p:nvPr/>
        </p:nvSpPr>
        <p:spPr>
          <a:xfrm>
            <a:off x="15599344" y="5435601"/>
            <a:ext cx="1" cy="5268831"/>
          </a:xfrm>
          <a:prstGeom prst="line">
            <a:avLst/>
          </a:prstGeom>
          <a:ln w="38100">
            <a:solidFill>
              <a:srgbClr val="FFFFFF"/>
            </a:solidFill>
          </a:ln>
        </p:spPr>
        <p:txBody>
          <a:bodyPr tIns="91439" bIns="91439"/>
          <a:lstStyle/>
          <a:p>
            <a:pPr marL="0" marR="0" lvl="0" indent="0" algn="l" defTabSz="1828800" rtl="0" eaLnBrk="1" fontAlgn="auto" latinLnBrk="0" hangingPunct="0">
              <a:lnSpc>
                <a:spcPct val="100000"/>
              </a:lnSpc>
              <a:spcBef>
                <a:spcPts val="0"/>
              </a:spcBef>
              <a:spcAft>
                <a:spcPts val="0"/>
              </a:spcAft>
              <a:buClrTx/>
              <a:buSzTx/>
              <a:buFontTx/>
              <a:buNone/>
              <a:tabLst/>
              <a:defRPr sz="3600" b="0">
                <a:latin typeface="Sagona Book"/>
                <a:ea typeface="Sagona Book"/>
                <a:cs typeface="Sagona Book"/>
                <a:sym typeface="Sagona Book"/>
              </a:defRPr>
            </a:pPr>
            <a:endParaRPr kumimoji="0" sz="3600" b="0" i="0" u="none" strike="noStrike" kern="0" cap="none" spc="0" normalizeH="0" baseline="0" noProof="0">
              <a:ln>
                <a:noFill/>
              </a:ln>
              <a:solidFill>
                <a:srgbClr val="000000"/>
              </a:solidFill>
              <a:effectLst/>
              <a:uLnTx/>
              <a:uFillTx/>
              <a:latin typeface="Sagona Book"/>
              <a:sym typeface="Sagona Book"/>
            </a:endParaRPr>
          </a:p>
        </p:txBody>
      </p:sp>
      <p:sp>
        <p:nvSpPr>
          <p:cNvPr id="210" name="Rectangle 4"/>
          <p:cNvSpPr txBox="1"/>
          <p:nvPr/>
        </p:nvSpPr>
        <p:spPr>
          <a:xfrm>
            <a:off x="4635599" y="7043253"/>
            <a:ext cx="10042878" cy="21640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spAutoFit/>
          </a:bodyPr>
          <a:lstStyle/>
          <a:p>
            <a:pPr marL="0" marR="0" lvl="0" indent="0" algn="r" defTabSz="1828800" rtl="0" eaLnBrk="1" fontAlgn="auto" latinLnBrk="0" hangingPunct="0">
              <a:lnSpc>
                <a:spcPct val="100000"/>
              </a:lnSpc>
              <a:spcBef>
                <a:spcPts val="0"/>
              </a:spcBef>
              <a:spcAft>
                <a:spcPts val="0"/>
              </a:spcAft>
              <a:buClrTx/>
              <a:buSzTx/>
              <a:buFontTx/>
              <a:buNone/>
              <a:tabLst/>
              <a:defRPr sz="6500" b="0">
                <a:solidFill>
                  <a:srgbClr val="FFFFFF"/>
                </a:solidFill>
                <a:latin typeface="Helvetica"/>
                <a:ea typeface="Helvetica"/>
                <a:cs typeface="Helvetica"/>
                <a:sym typeface="Helvetica"/>
              </a:defRPr>
            </a:pPr>
            <a:r>
              <a:rPr kumimoji="0" sz="6500" b="0" i="0" u="none" strike="noStrike" kern="0" cap="none" spc="0" normalizeH="0" baseline="0" noProof="0">
                <a:ln>
                  <a:noFill/>
                </a:ln>
                <a:solidFill>
                  <a:srgbClr val="FFFFFF"/>
                </a:solidFill>
                <a:effectLst/>
                <a:uLnTx/>
                <a:uFillTx/>
                <a:latin typeface="Helvetica"/>
                <a:sym typeface="Helvetica"/>
              </a:rPr>
              <a:t>Wish each other and </a:t>
            </a:r>
          </a:p>
          <a:p>
            <a:pPr marL="0" marR="0" lvl="0" indent="0" algn="r" defTabSz="1828800" rtl="0" eaLnBrk="1" fontAlgn="auto" latinLnBrk="0" hangingPunct="0">
              <a:lnSpc>
                <a:spcPct val="100000"/>
              </a:lnSpc>
              <a:spcBef>
                <a:spcPts val="0"/>
              </a:spcBef>
              <a:spcAft>
                <a:spcPts val="0"/>
              </a:spcAft>
              <a:buClrTx/>
              <a:buSzTx/>
              <a:buFontTx/>
              <a:buNone/>
              <a:tabLst/>
              <a:defRPr sz="6500" b="0">
                <a:solidFill>
                  <a:srgbClr val="FFFFFF"/>
                </a:solidFill>
                <a:latin typeface="Helvetica"/>
                <a:ea typeface="Helvetica"/>
                <a:cs typeface="Helvetica"/>
                <a:sym typeface="Helvetica"/>
              </a:defRPr>
            </a:pPr>
            <a:r>
              <a:rPr kumimoji="0" sz="6500" b="0" i="0" u="none" strike="noStrike" kern="0" cap="none" spc="0" normalizeH="0" baseline="0" noProof="0">
                <a:ln>
                  <a:noFill/>
                </a:ln>
                <a:solidFill>
                  <a:srgbClr val="FFFFFF"/>
                </a:solidFill>
                <a:effectLst/>
                <a:uLnTx/>
                <a:uFillTx/>
                <a:latin typeface="Helvetica"/>
                <a:sym typeface="Helvetica"/>
              </a:rPr>
              <a:t>ourselves well.</a:t>
            </a:r>
          </a:p>
        </p:txBody>
      </p:sp>
    </p:spTree>
    <p:extLst>
      <p:ext uri="{BB962C8B-B14F-4D97-AF65-F5344CB8AC3E}">
        <p14:creationId xmlns:p14="http://schemas.microsoft.com/office/powerpoint/2010/main" val="26534455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 up of a sandy beach&#10;&#10;Description automatically generated">
            <a:extLst>
              <a:ext uri="{FF2B5EF4-FFF2-40B4-BE49-F238E27FC236}">
                <a16:creationId xmlns:a16="http://schemas.microsoft.com/office/drawing/2014/main" id="{BDF17D0A-65C7-438D-9571-57D4B30875F1}"/>
              </a:ext>
            </a:extLst>
          </p:cNvPr>
          <p:cNvPicPr>
            <a:picLocks noChangeAspect="1"/>
          </p:cNvPicPr>
          <p:nvPr/>
        </p:nvPicPr>
        <p:blipFill rotWithShape="1">
          <a:blip r:embed="rId2"/>
          <a:srcRect t="2644" b="9559"/>
          <a:stretch/>
        </p:blipFill>
        <p:spPr>
          <a:xfrm>
            <a:off x="0" y="0"/>
            <a:ext cx="24384000" cy="13716000"/>
          </a:xfrm>
          <a:prstGeom prst="rect">
            <a:avLst/>
          </a:prstGeom>
        </p:spPr>
      </p:pic>
      <p:sp>
        <p:nvSpPr>
          <p:cNvPr id="3" name="Subtitle 2">
            <a:extLst>
              <a:ext uri="{FF2B5EF4-FFF2-40B4-BE49-F238E27FC236}">
                <a16:creationId xmlns:a16="http://schemas.microsoft.com/office/drawing/2014/main" id="{EF18AE22-2EF5-410F-8D6F-8E8109AEA9DE}"/>
              </a:ext>
            </a:extLst>
          </p:cNvPr>
          <p:cNvSpPr txBox="1"/>
          <p:nvPr/>
        </p:nvSpPr>
        <p:spPr>
          <a:xfrm>
            <a:off x="11373281" y="1097785"/>
            <a:ext cx="10961855" cy="2540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lstStyle/>
          <a:p>
            <a:pPr defTabSz="1828800">
              <a:defRPr sz="6500" b="0" cap="all">
                <a:solidFill>
                  <a:srgbClr val="232642"/>
                </a:solidFill>
                <a:latin typeface="Helvetica"/>
                <a:ea typeface="Helvetica"/>
                <a:cs typeface="Helvetica"/>
                <a:sym typeface="Helvetica"/>
              </a:defRPr>
            </a:pPr>
            <a:r>
              <a:rPr dirty="0"/>
              <a:t>Session </a:t>
            </a:r>
            <a:r>
              <a:rPr lang="en-US" dirty="0"/>
              <a:t>2</a:t>
            </a:r>
            <a:endParaRPr dirty="0"/>
          </a:p>
          <a:p>
            <a:pPr defTabSz="1828800">
              <a:defRPr sz="6500" b="0">
                <a:solidFill>
                  <a:srgbClr val="232642"/>
                </a:solidFill>
                <a:latin typeface="Helvetica"/>
                <a:ea typeface="Helvetica"/>
                <a:cs typeface="Helvetica"/>
                <a:sym typeface="Helvetica"/>
              </a:defRPr>
            </a:pPr>
            <a:r>
              <a:rPr lang="en-IN" dirty="0"/>
              <a:t>Mindfulness of the Body</a:t>
            </a:r>
          </a:p>
        </p:txBody>
      </p:sp>
      <p:sp>
        <p:nvSpPr>
          <p:cNvPr id="117" name="Rectangle 41"/>
          <p:cNvSpPr/>
          <p:nvPr/>
        </p:nvSpPr>
        <p:spPr>
          <a:xfrm>
            <a:off x="0" y="0"/>
            <a:ext cx="9324420" cy="13716000"/>
          </a:xfrm>
          <a:prstGeom prst="rect">
            <a:avLst/>
          </a:prstGeom>
          <a:solidFill>
            <a:srgbClr val="9A8616">
              <a:alpha val="55199"/>
            </a:srgbClr>
          </a:solidFill>
          <a:ln w="12700">
            <a:miter lim="400000"/>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118" name="Rectangle 43"/>
          <p:cNvSpPr/>
          <p:nvPr/>
        </p:nvSpPr>
        <p:spPr>
          <a:xfrm>
            <a:off x="327954" y="329183"/>
            <a:ext cx="8668512" cy="13057634"/>
          </a:xfrm>
          <a:prstGeom prst="rect">
            <a:avLst/>
          </a:prstGeom>
          <a:ln w="12700" cap="sq">
            <a:solidFill>
              <a:srgbClr val="FFFFFF"/>
            </a:solidFill>
            <a:miter/>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120" name="Everyday Mindfulness"/>
          <p:cNvSpPr txBox="1">
            <a:spLocks noGrp="1"/>
          </p:cNvSpPr>
          <p:nvPr>
            <p:ph type="title" idx="4294967295"/>
          </p:nvPr>
        </p:nvSpPr>
        <p:spPr>
          <a:xfrm>
            <a:off x="954068" y="4786300"/>
            <a:ext cx="7458324" cy="2249215"/>
          </a:xfrm>
          <a:prstGeom prst="rect">
            <a:avLst/>
          </a:prstGeom>
        </p:spPr>
        <p:txBody>
          <a:bodyPr lIns="91439" tIns="91439" rIns="91439" bIns="91439" anchor="t"/>
          <a:lstStyle/>
          <a:p>
            <a:pPr defTabSz="1828800">
              <a:lnSpc>
                <a:spcPct val="70000"/>
              </a:lnSpc>
              <a:defRPr sz="7200" cap="all">
                <a:solidFill>
                  <a:srgbClr val="FFFFFF"/>
                </a:solidFill>
                <a:latin typeface="Sagona ExtraLight"/>
                <a:ea typeface="Sagona ExtraLight"/>
                <a:cs typeface="Sagona ExtraLight"/>
                <a:sym typeface="Sagona ExtraLight"/>
              </a:defRPr>
            </a:pPr>
            <a:r>
              <a:rPr b="1" dirty="0">
                <a:latin typeface="Helvetica"/>
                <a:ea typeface="Helvetica"/>
                <a:cs typeface="Helvetica"/>
                <a:sym typeface="Helvetica"/>
              </a:rPr>
              <a:t>Everyday</a:t>
            </a:r>
            <a:br>
              <a:rPr b="1" dirty="0">
                <a:latin typeface="Helvetica"/>
                <a:ea typeface="Helvetica"/>
                <a:cs typeface="Helvetica"/>
                <a:sym typeface="Helvetica"/>
              </a:rPr>
            </a:br>
            <a:r>
              <a:rPr b="1" dirty="0">
                <a:latin typeface="Helvetica"/>
                <a:ea typeface="Helvetica"/>
                <a:cs typeface="Helvetica"/>
                <a:sym typeface="Helvetica"/>
              </a:rPr>
              <a:t>Mindfulness</a:t>
            </a:r>
          </a:p>
        </p:txBody>
      </p:sp>
      <p:pic>
        <p:nvPicPr>
          <p:cNvPr id="121" name="Image" descr="Image"/>
          <p:cNvPicPr>
            <a:picLocks noChangeAspect="1"/>
          </p:cNvPicPr>
          <p:nvPr/>
        </p:nvPicPr>
        <p:blipFill>
          <a:blip r:embed="rId3"/>
          <a:stretch>
            <a:fillRect/>
          </a:stretch>
        </p:blipFill>
        <p:spPr>
          <a:xfrm>
            <a:off x="2554878" y="11604560"/>
            <a:ext cx="4214664" cy="1231869"/>
          </a:xfrm>
          <a:prstGeom prst="rect">
            <a:avLst/>
          </a:prstGeom>
          <a:ln w="12700">
            <a:miter lim="400000"/>
          </a:ln>
        </p:spPr>
      </p:pic>
      <p:sp>
        <p:nvSpPr>
          <p:cNvPr id="122" name="with Your Name"/>
          <p:cNvSpPr txBox="1"/>
          <p:nvPr/>
        </p:nvSpPr>
        <p:spPr>
          <a:xfrm>
            <a:off x="1835404" y="7949913"/>
            <a:ext cx="5695653" cy="1371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defTabSz="1828800">
              <a:defRPr sz="7400" b="0" cap="all">
                <a:solidFill>
                  <a:srgbClr val="FFFFFF"/>
                </a:solidFill>
                <a:latin typeface="Helvetica"/>
                <a:ea typeface="Helvetica"/>
                <a:cs typeface="Helvetica"/>
                <a:sym typeface="Helvetica"/>
              </a:defRPr>
            </a:pPr>
            <a:r>
              <a:rPr sz="4200" cap="none"/>
              <a:t>with</a:t>
            </a:r>
            <a:br>
              <a:rPr sz="4200" cap="none"/>
            </a:br>
            <a:r>
              <a:rPr sz="4200" cap="none"/>
              <a:t>Your Name</a:t>
            </a:r>
          </a:p>
        </p:txBody>
      </p:sp>
      <p:grpSp>
        <p:nvGrpSpPr>
          <p:cNvPr id="125" name="Rectangle 11"/>
          <p:cNvGrpSpPr/>
          <p:nvPr/>
        </p:nvGrpSpPr>
        <p:grpSpPr>
          <a:xfrm>
            <a:off x="3079071" y="1097785"/>
            <a:ext cx="3166276" cy="2249216"/>
            <a:chOff x="0" y="0"/>
            <a:chExt cx="3166274" cy="2249214"/>
          </a:xfrm>
        </p:grpSpPr>
        <p:sp>
          <p:nvSpPr>
            <p:cNvPr id="123" name="Rectangle"/>
            <p:cNvSpPr/>
            <p:nvPr/>
          </p:nvSpPr>
          <p:spPr>
            <a:xfrm>
              <a:off x="0" y="0"/>
              <a:ext cx="3166275" cy="2249215"/>
            </a:xfrm>
            <a:prstGeom prst="rect">
              <a:avLst/>
            </a:prstGeom>
            <a:noFill/>
            <a:ln w="25400" cap="rnd">
              <a:solidFill>
                <a:srgbClr val="FFFFFF"/>
              </a:solidFill>
              <a:custDash>
                <a:ds d="100000" sp="200000"/>
              </a:custDash>
              <a:round/>
            </a:ln>
            <a:effectLst/>
          </p:spPr>
          <p:txBody>
            <a:bodyPr wrap="square" lIns="91439" tIns="91439" rIns="91439" bIns="91439" numCol="1" anchor="ctr">
              <a:noAutofit/>
            </a:bodyPr>
            <a:lstStyle/>
            <a:p>
              <a:pPr defTabSz="1828800">
                <a:defRPr sz="3600" b="0">
                  <a:solidFill>
                    <a:srgbClr val="FFFFFF"/>
                  </a:solidFill>
                  <a:latin typeface="Sagona Book"/>
                  <a:ea typeface="Sagona Book"/>
                  <a:cs typeface="Sagona Book"/>
                  <a:sym typeface="Sagona Book"/>
                </a:defRPr>
              </a:pPr>
              <a:endParaRPr/>
            </a:p>
          </p:txBody>
        </p:sp>
        <p:sp>
          <p:nvSpPr>
            <p:cNvPr id="124" name="Your Logo"/>
            <p:cNvSpPr/>
            <p:nvPr/>
          </p:nvSpPr>
          <p:spPr>
            <a:xfrm>
              <a:off x="232122" y="1124607"/>
              <a:ext cx="2702031"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91439" tIns="91439" rIns="91439" bIns="91439" numCol="1" anchor="ctr">
              <a:spAutoFit/>
            </a:bodyPr>
            <a:lstStyle>
              <a:lvl1pPr defTabSz="1828800">
                <a:defRPr sz="3600" b="0">
                  <a:solidFill>
                    <a:srgbClr val="FFFFFF"/>
                  </a:solidFill>
                  <a:latin typeface="Sagona Book"/>
                  <a:ea typeface="Sagona Book"/>
                  <a:cs typeface="Sagona Book"/>
                  <a:sym typeface="Sagona Book"/>
                </a:defRPr>
              </a:lvl1pPr>
            </a:lstStyle>
            <a:p>
              <a:r>
                <a:t>Your Logo</a:t>
              </a:r>
            </a:p>
          </p:txBody>
        </p:sp>
      </p:gr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41BDC7B-4A4F-4002-9478-0A42CBA6EF3E}"/>
              </a:ext>
            </a:extLst>
          </p:cNvPr>
          <p:cNvGrpSpPr/>
          <p:nvPr/>
        </p:nvGrpSpPr>
        <p:grpSpPr>
          <a:xfrm>
            <a:off x="0" y="0"/>
            <a:ext cx="24383304" cy="13716000"/>
            <a:chOff x="0" y="0"/>
            <a:chExt cx="24383304" cy="13716000"/>
          </a:xfrm>
        </p:grpSpPr>
        <p:pic>
          <p:nvPicPr>
            <p:cNvPr id="2" name="Picture 1" descr="A person walking through a cloudy sky&#10;&#10;Description automatically generated">
              <a:extLst>
                <a:ext uri="{FF2B5EF4-FFF2-40B4-BE49-F238E27FC236}">
                  <a16:creationId xmlns:a16="http://schemas.microsoft.com/office/drawing/2014/main" id="{4486932D-5919-4DC4-95D4-D0049E35D02C}"/>
                </a:ext>
              </a:extLst>
            </p:cNvPr>
            <p:cNvPicPr>
              <a:picLocks noChangeAspect="1"/>
            </p:cNvPicPr>
            <p:nvPr/>
          </p:nvPicPr>
          <p:blipFill rotWithShape="1">
            <a:blip r:embed="rId2"/>
            <a:srcRect l="7648" t="22179"/>
            <a:stretch/>
          </p:blipFill>
          <p:spPr>
            <a:xfrm>
              <a:off x="0" y="0"/>
              <a:ext cx="24383304" cy="13716000"/>
            </a:xfrm>
            <a:prstGeom prst="rect">
              <a:avLst/>
            </a:prstGeom>
          </p:spPr>
        </p:pic>
        <p:sp>
          <p:nvSpPr>
            <p:cNvPr id="3" name="Rectangle 2">
              <a:extLst>
                <a:ext uri="{FF2B5EF4-FFF2-40B4-BE49-F238E27FC236}">
                  <a16:creationId xmlns:a16="http://schemas.microsoft.com/office/drawing/2014/main" id="{EAD3138B-9A6E-4B30-B829-A2878E9BF9CB}"/>
                </a:ext>
              </a:extLst>
            </p:cNvPr>
            <p:cNvSpPr/>
            <p:nvPr/>
          </p:nvSpPr>
          <p:spPr>
            <a:xfrm>
              <a:off x="0" y="0"/>
              <a:ext cx="24383304" cy="13716000"/>
            </a:xfrm>
            <a:prstGeom prst="rect">
              <a:avLst/>
            </a:prstGeom>
            <a:gradFill flip="none" rotWithShape="1">
              <a:gsLst>
                <a:gs pos="0">
                  <a:schemeClr val="tx1">
                    <a:alpha val="0"/>
                  </a:schemeClr>
                </a:gs>
                <a:gs pos="100000">
                  <a:schemeClr val="bg1"/>
                </a:gs>
              </a:gsLst>
              <a:lin ang="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dirty="0">
                <a:ln>
                  <a:noFill/>
                </a:ln>
                <a:solidFill>
                  <a:srgbClr val="FFFFFF"/>
                </a:solidFill>
                <a:effectLst/>
                <a:uFillTx/>
                <a:latin typeface="+mn-lt"/>
                <a:ea typeface="+mn-ea"/>
                <a:cs typeface="+mn-cs"/>
                <a:sym typeface="Helvetica Neue Medium"/>
              </a:endParaRPr>
            </a:p>
          </p:txBody>
        </p:sp>
      </p:grpSp>
      <p:sp>
        <p:nvSpPr>
          <p:cNvPr id="8" name="Title 1">
            <a:extLst>
              <a:ext uri="{FF2B5EF4-FFF2-40B4-BE49-F238E27FC236}">
                <a16:creationId xmlns:a16="http://schemas.microsoft.com/office/drawing/2014/main" id="{5CC9C405-FB77-4515-9F50-AC753C6E2E28}"/>
              </a:ext>
            </a:extLst>
          </p:cNvPr>
          <p:cNvSpPr txBox="1">
            <a:spLocks/>
          </p:cNvSpPr>
          <p:nvPr/>
        </p:nvSpPr>
        <p:spPr>
          <a:xfrm>
            <a:off x="7894841" y="1379488"/>
            <a:ext cx="10175765" cy="19883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9" tIns="91439" rIns="91439" bIns="91439" anchor="t">
            <a:normAutofit/>
          </a:bodyPr>
          <a:lstStyle>
            <a:lvl1pPr marL="0" marR="0" indent="0" algn="l" defTabSz="825500" rtl="0" latinLnBrk="0">
              <a:lnSpc>
                <a:spcPct val="100000"/>
              </a:lnSpc>
              <a:spcBef>
                <a:spcPts val="0"/>
              </a:spcBef>
              <a:spcAft>
                <a:spcPts val="0"/>
              </a:spcAft>
              <a:buClrTx/>
              <a:buSzTx/>
              <a:buFontTx/>
              <a:buNone/>
              <a:tabLst/>
              <a:defRPr sz="8100" b="1" i="0" u="none" strike="noStrike" cap="all" spc="0" baseline="0">
                <a:solidFill>
                  <a:srgbClr val="FFFFFF"/>
                </a:solidFill>
                <a:uFillTx/>
                <a:latin typeface="Helvetica"/>
                <a:ea typeface="Helvetica"/>
                <a:cs typeface="Helvetica"/>
                <a:sym typeface="Helvetica"/>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a:lstStyle>
          <a:p>
            <a:pPr algn="r" hangingPunct="1"/>
            <a:r>
              <a:rPr lang="en-IN" dirty="0"/>
              <a:t>Pair Check In</a:t>
            </a:r>
          </a:p>
        </p:txBody>
      </p:sp>
      <p:grpSp>
        <p:nvGrpSpPr>
          <p:cNvPr id="10" name="Group 9">
            <a:extLst>
              <a:ext uri="{FF2B5EF4-FFF2-40B4-BE49-F238E27FC236}">
                <a16:creationId xmlns:a16="http://schemas.microsoft.com/office/drawing/2014/main" id="{44D1BBA2-540A-4721-BEC8-FBE40975193D}"/>
              </a:ext>
            </a:extLst>
          </p:cNvPr>
          <p:cNvGrpSpPr/>
          <p:nvPr/>
        </p:nvGrpSpPr>
        <p:grpSpPr>
          <a:xfrm>
            <a:off x="6843252" y="3842776"/>
            <a:ext cx="16134734" cy="7663634"/>
            <a:chOff x="5043949" y="3695292"/>
            <a:chExt cx="16134734" cy="7663634"/>
          </a:xfrm>
        </p:grpSpPr>
        <p:sp>
          <p:nvSpPr>
            <p:cNvPr id="5" name="Title 1">
              <a:extLst>
                <a:ext uri="{FF2B5EF4-FFF2-40B4-BE49-F238E27FC236}">
                  <a16:creationId xmlns:a16="http://schemas.microsoft.com/office/drawing/2014/main" id="{B1E1E541-9A3B-4757-A311-39EDD8C020D7}"/>
                </a:ext>
              </a:extLst>
            </p:cNvPr>
            <p:cNvSpPr txBox="1"/>
            <p:nvPr/>
          </p:nvSpPr>
          <p:spPr>
            <a:xfrm>
              <a:off x="18024547" y="4932510"/>
              <a:ext cx="3154136" cy="548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tIns="91439" bIns="91439" anchor="ctr">
              <a:normAutofit/>
            </a:bodyPr>
            <a:lstStyle>
              <a:lvl1pPr algn="l" defTabSz="1261872">
                <a:lnSpc>
                  <a:spcPct val="83000"/>
                </a:lnSpc>
                <a:spcBef>
                  <a:spcPts val="800"/>
                </a:spcBef>
                <a:defRPr sz="34500" cap="all" spc="-207">
                  <a:solidFill>
                    <a:srgbClr val="FDE9A5"/>
                  </a:solidFill>
                  <a:latin typeface="Helvetica"/>
                  <a:ea typeface="Helvetica"/>
                  <a:cs typeface="Helvetica"/>
                  <a:sym typeface="Helvetica"/>
                </a:defRPr>
              </a:lvl1pPr>
            </a:lstStyle>
            <a:p>
              <a:r>
                <a:rPr dirty="0"/>
                <a:t>?</a:t>
              </a:r>
            </a:p>
          </p:txBody>
        </p:sp>
        <p:sp>
          <p:nvSpPr>
            <p:cNvPr id="6" name="Straight Connector 28">
              <a:extLst>
                <a:ext uri="{FF2B5EF4-FFF2-40B4-BE49-F238E27FC236}">
                  <a16:creationId xmlns:a16="http://schemas.microsoft.com/office/drawing/2014/main" id="{ABB3A0E2-8932-47D6-A428-F4B250DCCC86}"/>
                </a:ext>
              </a:extLst>
            </p:cNvPr>
            <p:cNvSpPr/>
            <p:nvPr/>
          </p:nvSpPr>
          <p:spPr>
            <a:xfrm>
              <a:off x="17192171" y="3783783"/>
              <a:ext cx="0" cy="7365998"/>
            </a:xfrm>
            <a:prstGeom prst="line">
              <a:avLst/>
            </a:prstGeom>
            <a:ln w="38100">
              <a:solidFill>
                <a:srgbClr val="FFFFFF"/>
              </a:solidFill>
            </a:ln>
          </p:spPr>
          <p:txBody>
            <a:bodyPr tIns="91439" bIns="91439"/>
            <a:lstStyle/>
            <a:p>
              <a:pPr algn="l" defTabSz="1828800">
                <a:defRPr sz="3600" b="0">
                  <a:latin typeface="Sagona Book"/>
                  <a:ea typeface="Sagona Book"/>
                  <a:cs typeface="Sagona Book"/>
                  <a:sym typeface="Sagona Book"/>
                </a:defRPr>
              </a:pPr>
              <a:endParaRPr/>
            </a:p>
          </p:txBody>
        </p:sp>
        <p:sp>
          <p:nvSpPr>
            <p:cNvPr id="7" name="Rectangle 4">
              <a:extLst>
                <a:ext uri="{FF2B5EF4-FFF2-40B4-BE49-F238E27FC236}">
                  <a16:creationId xmlns:a16="http://schemas.microsoft.com/office/drawing/2014/main" id="{1E533FE0-C7E3-469F-BD5F-E5F32735C0EC}"/>
                </a:ext>
              </a:extLst>
            </p:cNvPr>
            <p:cNvSpPr txBox="1"/>
            <p:nvPr/>
          </p:nvSpPr>
          <p:spPr>
            <a:xfrm>
              <a:off x="5043949" y="3695292"/>
              <a:ext cx="11227354" cy="76636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tIns="91439" bIns="91439">
              <a:spAutoFit/>
            </a:bodyPr>
            <a:lstStyle/>
            <a:p>
              <a:pPr algn="r" defTabSz="1828800">
                <a:defRPr sz="6500" b="0">
                  <a:solidFill>
                    <a:srgbClr val="FFFFFF"/>
                  </a:solidFill>
                  <a:latin typeface="Helvetica"/>
                  <a:ea typeface="Helvetica"/>
                  <a:cs typeface="Helvetica"/>
                  <a:sym typeface="Helvetica"/>
                </a:defRPr>
              </a:pPr>
              <a:r>
                <a:rPr lang="en-IN" sz="5400" dirty="0"/>
                <a:t>What was most memorable about the previous session?</a:t>
              </a:r>
            </a:p>
            <a:p>
              <a:pPr algn="r" defTabSz="1828800">
                <a:defRPr sz="6500" b="0">
                  <a:solidFill>
                    <a:srgbClr val="FFFFFF"/>
                  </a:solidFill>
                  <a:latin typeface="Helvetica"/>
                  <a:ea typeface="Helvetica"/>
                  <a:cs typeface="Helvetica"/>
                  <a:sym typeface="Helvetica"/>
                </a:defRPr>
              </a:pPr>
              <a:endParaRPr lang="en-IN" sz="5400" dirty="0"/>
            </a:p>
            <a:p>
              <a:pPr algn="r" defTabSz="1828800">
                <a:defRPr sz="6500" b="0">
                  <a:solidFill>
                    <a:srgbClr val="FFFFFF"/>
                  </a:solidFill>
                  <a:latin typeface="Helvetica"/>
                  <a:ea typeface="Helvetica"/>
                  <a:cs typeface="Helvetica"/>
                  <a:sym typeface="Helvetica"/>
                </a:defRPr>
              </a:pPr>
              <a:r>
                <a:rPr lang="en-IN" sz="5400" dirty="0"/>
                <a:t>What experiences, positive or challenging, did you have with this week’s homework?</a:t>
              </a:r>
            </a:p>
            <a:p>
              <a:pPr algn="r" defTabSz="1828800">
                <a:defRPr sz="6500" b="0">
                  <a:solidFill>
                    <a:srgbClr val="FFFFFF"/>
                  </a:solidFill>
                  <a:latin typeface="Helvetica"/>
                  <a:ea typeface="Helvetica"/>
                  <a:cs typeface="Helvetica"/>
                  <a:sym typeface="Helvetica"/>
                </a:defRPr>
              </a:pPr>
              <a:endParaRPr lang="en-IN" sz="5400" dirty="0"/>
            </a:p>
            <a:p>
              <a:pPr algn="r" defTabSz="1828800">
                <a:defRPr sz="6500" b="0">
                  <a:solidFill>
                    <a:srgbClr val="FFFFFF"/>
                  </a:solidFill>
                  <a:latin typeface="Helvetica"/>
                  <a:ea typeface="Helvetica"/>
                  <a:cs typeface="Helvetica"/>
                  <a:sym typeface="Helvetica"/>
                </a:defRPr>
              </a:pPr>
              <a:r>
                <a:rPr lang="en-IN" sz="5400" dirty="0"/>
                <a:t>What are your intentions and goals for today’s class?</a:t>
              </a:r>
            </a:p>
          </p:txBody>
        </p:sp>
      </p:grpSp>
    </p:spTree>
    <p:extLst>
      <p:ext uri="{BB962C8B-B14F-4D97-AF65-F5344CB8AC3E}">
        <p14:creationId xmlns:p14="http://schemas.microsoft.com/office/powerpoint/2010/main" val="33486895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7FE123A-980E-47CC-8683-6D3D29375531}"/>
              </a:ext>
            </a:extLst>
          </p:cNvPr>
          <p:cNvGrpSpPr/>
          <p:nvPr/>
        </p:nvGrpSpPr>
        <p:grpSpPr>
          <a:xfrm>
            <a:off x="0" y="0"/>
            <a:ext cx="24384000" cy="13716000"/>
            <a:chOff x="0" y="0"/>
            <a:chExt cx="24384000" cy="13716000"/>
          </a:xfrm>
        </p:grpSpPr>
        <p:pic>
          <p:nvPicPr>
            <p:cNvPr id="2" name="Picture 1" descr="A picture containing fountain, light, glass, bowl&#10;&#10;Description automatically generated">
              <a:extLst>
                <a:ext uri="{FF2B5EF4-FFF2-40B4-BE49-F238E27FC236}">
                  <a16:creationId xmlns:a16="http://schemas.microsoft.com/office/drawing/2014/main" id="{02744D76-98A9-4DB3-ACEF-E3046170398F}"/>
                </a:ext>
              </a:extLst>
            </p:cNvPr>
            <p:cNvPicPr>
              <a:picLocks noChangeAspect="1"/>
            </p:cNvPicPr>
            <p:nvPr/>
          </p:nvPicPr>
          <p:blipFill rotWithShape="1">
            <a:blip r:embed="rId2"/>
            <a:srcRect b="15625"/>
            <a:stretch/>
          </p:blipFill>
          <p:spPr>
            <a:xfrm>
              <a:off x="0" y="0"/>
              <a:ext cx="24384000" cy="13716000"/>
            </a:xfrm>
            <a:prstGeom prst="rect">
              <a:avLst/>
            </a:prstGeom>
          </p:spPr>
        </p:pic>
        <p:sp>
          <p:nvSpPr>
            <p:cNvPr id="3" name="Rectangle 2">
              <a:extLst>
                <a:ext uri="{FF2B5EF4-FFF2-40B4-BE49-F238E27FC236}">
                  <a16:creationId xmlns:a16="http://schemas.microsoft.com/office/drawing/2014/main" id="{5D119480-80F0-481E-B679-2F5AAD367BFE}"/>
                </a:ext>
              </a:extLst>
            </p:cNvPr>
            <p:cNvSpPr/>
            <p:nvPr/>
          </p:nvSpPr>
          <p:spPr>
            <a:xfrm>
              <a:off x="0" y="0"/>
              <a:ext cx="24384000" cy="13716000"/>
            </a:xfrm>
            <a:prstGeom prst="rect">
              <a:avLst/>
            </a:prstGeom>
            <a:gradFill flip="none" rotWithShape="1">
              <a:gsLst>
                <a:gs pos="0">
                  <a:schemeClr val="tx1">
                    <a:alpha val="0"/>
                  </a:schemeClr>
                </a:gs>
                <a:gs pos="100000">
                  <a:schemeClr val="bg1">
                    <a:alpha val="28000"/>
                  </a:schemeClr>
                </a:gs>
              </a:gsLst>
              <a:lin ang="1620000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a:ln>
                  <a:noFill/>
                </a:ln>
                <a:solidFill>
                  <a:srgbClr val="FFFFFF"/>
                </a:solidFill>
                <a:effectLst/>
                <a:uFillTx/>
                <a:latin typeface="+mn-lt"/>
                <a:ea typeface="+mn-ea"/>
                <a:cs typeface="+mn-cs"/>
                <a:sym typeface="Helvetica Neue Medium"/>
              </a:endParaRPr>
            </a:p>
          </p:txBody>
        </p:sp>
      </p:grpSp>
      <p:sp>
        <p:nvSpPr>
          <p:cNvPr id="141" name="Your first 1-minute  mindfulness meditation"/>
          <p:cNvSpPr txBox="1">
            <a:spLocks noGrp="1"/>
          </p:cNvSpPr>
          <p:nvPr>
            <p:ph type="title" idx="4294967295"/>
          </p:nvPr>
        </p:nvSpPr>
        <p:spPr>
          <a:xfrm>
            <a:off x="2792601" y="4864040"/>
            <a:ext cx="18805330" cy="3088268"/>
          </a:xfrm>
          <a:prstGeom prst="rect">
            <a:avLst/>
          </a:prstGeom>
        </p:spPr>
        <p:txBody>
          <a:bodyPr lIns="91439" tIns="91439" rIns="91439" bIns="91439" anchor="t">
            <a:normAutofit/>
          </a:bodyPr>
          <a:lstStyle/>
          <a:p>
            <a:pPr defTabSz="1828800">
              <a:lnSpc>
                <a:spcPct val="90000"/>
              </a:lnSpc>
              <a:defRPr sz="10000" b="1" cap="all">
                <a:solidFill>
                  <a:srgbClr val="FFFFFF"/>
                </a:solidFill>
                <a:latin typeface="Helvetica"/>
                <a:ea typeface="Helvetica"/>
                <a:cs typeface="Helvetica"/>
                <a:sym typeface="Helvetica"/>
              </a:defRPr>
            </a:pPr>
            <a:r>
              <a:rPr lang="en-IN" dirty="0"/>
              <a:t>Grounding Exercise:</a:t>
            </a:r>
            <a:br>
              <a:rPr lang="en-IN" dirty="0"/>
            </a:br>
            <a:r>
              <a:rPr lang="en-IN" dirty="0"/>
              <a:t>Three Mindful Breaths</a:t>
            </a:r>
            <a:endParaRPr dirty="0"/>
          </a:p>
        </p:txBody>
      </p:sp>
      <p:sp>
        <p:nvSpPr>
          <p:cNvPr id="142" name="Rectangle 43"/>
          <p:cNvSpPr/>
          <p:nvPr/>
        </p:nvSpPr>
        <p:spPr>
          <a:xfrm>
            <a:off x="2767609" y="3357042"/>
            <a:ext cx="18848782" cy="5630316"/>
          </a:xfrm>
          <a:prstGeom prst="rect">
            <a:avLst/>
          </a:prstGeom>
          <a:ln w="127000" cap="sq">
            <a:solidFill>
              <a:srgbClr val="FFFFFF">
                <a:alpha val="21772"/>
              </a:srgbClr>
            </a:solidFill>
            <a:miter/>
          </a:ln>
        </p:spPr>
        <p:txBody>
          <a:bodyPr tIns="91439" bIns="91439"/>
          <a:lstStyle/>
          <a:p>
            <a:pPr marL="0" marR="0" lvl="0" indent="0" algn="l" defTabSz="1828800" rtl="0" eaLnBrk="1" fontAlgn="auto" latinLnBrk="0" hangingPunct="0">
              <a:lnSpc>
                <a:spcPct val="100000"/>
              </a:lnSpc>
              <a:spcBef>
                <a:spcPts val="0"/>
              </a:spcBef>
              <a:spcAft>
                <a:spcPts val="0"/>
              </a:spcAft>
              <a:buClrTx/>
              <a:buSzTx/>
              <a:buFontTx/>
              <a:buNone/>
              <a:tabLst/>
              <a:defRPr sz="3600" b="0">
                <a:solidFill>
                  <a:srgbClr val="FFFFFF"/>
                </a:solidFill>
                <a:latin typeface="Sagona Book"/>
                <a:ea typeface="Sagona Book"/>
                <a:cs typeface="Sagona Book"/>
                <a:sym typeface="Sagona Book"/>
              </a:defRPr>
            </a:pPr>
            <a:endParaRPr kumimoji="0" sz="3600" b="0" i="0" u="none" strike="noStrike" kern="0" cap="none" spc="0" normalizeH="0" baseline="0" noProof="0">
              <a:ln>
                <a:noFill/>
              </a:ln>
              <a:solidFill>
                <a:srgbClr val="FFFFFF"/>
              </a:solidFill>
              <a:effectLst/>
              <a:uLnTx/>
              <a:uFillTx/>
              <a:latin typeface="Sagona Book"/>
              <a:sym typeface="Sagona Book"/>
            </a:endParaRPr>
          </a:p>
        </p:txBody>
      </p:sp>
    </p:spTree>
    <p:extLst>
      <p:ext uri="{BB962C8B-B14F-4D97-AF65-F5344CB8AC3E}">
        <p14:creationId xmlns:p14="http://schemas.microsoft.com/office/powerpoint/2010/main" val="39425135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FC54DD1-BD35-42A8-9061-5FEBA8ABB72E}"/>
              </a:ext>
            </a:extLst>
          </p:cNvPr>
          <p:cNvGrpSpPr/>
          <p:nvPr/>
        </p:nvGrpSpPr>
        <p:grpSpPr>
          <a:xfrm>
            <a:off x="-1" y="0"/>
            <a:ext cx="24384001" cy="13716000"/>
            <a:chOff x="-1" y="0"/>
            <a:chExt cx="24384001" cy="13716000"/>
          </a:xfrm>
        </p:grpSpPr>
        <p:pic>
          <p:nvPicPr>
            <p:cNvPr id="2" name="Picture 1" descr="A close up of a flower&#10;&#10;Description automatically generated">
              <a:extLst>
                <a:ext uri="{FF2B5EF4-FFF2-40B4-BE49-F238E27FC236}">
                  <a16:creationId xmlns:a16="http://schemas.microsoft.com/office/drawing/2014/main" id="{E3F067F1-8F95-400B-A2E0-A9CA034248D8}"/>
                </a:ext>
              </a:extLst>
            </p:cNvPr>
            <p:cNvPicPr>
              <a:picLocks noChangeAspect="1"/>
            </p:cNvPicPr>
            <p:nvPr/>
          </p:nvPicPr>
          <p:blipFill rotWithShape="1">
            <a:blip r:embed="rId2"/>
            <a:srcRect l="21877" r="2144"/>
            <a:stretch/>
          </p:blipFill>
          <p:spPr>
            <a:xfrm flipH="1">
              <a:off x="8710594" y="0"/>
              <a:ext cx="15673406" cy="13716000"/>
            </a:xfrm>
            <a:prstGeom prst="rect">
              <a:avLst/>
            </a:prstGeom>
          </p:spPr>
        </p:pic>
        <p:pic>
          <p:nvPicPr>
            <p:cNvPr id="6" name="Picture 5" descr="A close up of a flower&#10;&#10;Description automatically generated">
              <a:extLst>
                <a:ext uri="{FF2B5EF4-FFF2-40B4-BE49-F238E27FC236}">
                  <a16:creationId xmlns:a16="http://schemas.microsoft.com/office/drawing/2014/main" id="{816FD7FF-464F-4988-B381-7CBA88293952}"/>
                </a:ext>
              </a:extLst>
            </p:cNvPr>
            <p:cNvPicPr>
              <a:picLocks noChangeAspect="1"/>
            </p:cNvPicPr>
            <p:nvPr/>
          </p:nvPicPr>
          <p:blipFill rotWithShape="1">
            <a:blip r:embed="rId2"/>
            <a:srcRect l="85174" r="-1"/>
            <a:stretch/>
          </p:blipFill>
          <p:spPr>
            <a:xfrm flipH="1">
              <a:off x="-1" y="0"/>
              <a:ext cx="11326761" cy="13716000"/>
            </a:xfrm>
            <a:prstGeom prst="rect">
              <a:avLst/>
            </a:prstGeom>
          </p:spPr>
        </p:pic>
      </p:grpSp>
      <p:sp>
        <p:nvSpPr>
          <p:cNvPr id="128" name="Welcome"/>
          <p:cNvSpPr txBox="1">
            <a:spLocks noGrp="1"/>
          </p:cNvSpPr>
          <p:nvPr>
            <p:ph type="title" idx="4294967295"/>
          </p:nvPr>
        </p:nvSpPr>
        <p:spPr>
          <a:xfrm>
            <a:off x="1515535" y="4783548"/>
            <a:ext cx="13970271" cy="4979883"/>
          </a:xfrm>
          <a:prstGeom prst="rect">
            <a:avLst/>
          </a:prstGeom>
        </p:spPr>
        <p:txBody>
          <a:bodyPr lIns="91439" tIns="91439" rIns="91439" bIns="91439" anchor="t">
            <a:normAutofit/>
          </a:bodyPr>
          <a:lstStyle>
            <a:lvl1pPr algn="l" defTabSz="1828800">
              <a:lnSpc>
                <a:spcPct val="70000"/>
              </a:lnSpc>
              <a:defRPr sz="16000" b="1" cap="all">
                <a:solidFill>
                  <a:srgbClr val="FFFFFF"/>
                </a:solidFill>
                <a:latin typeface="Helvetica"/>
                <a:ea typeface="Helvetica"/>
                <a:cs typeface="Helvetica"/>
                <a:sym typeface="Helvetica"/>
              </a:defRPr>
            </a:lvl1pPr>
          </a:lstStyle>
          <a:p>
            <a:r>
              <a:rPr lang="en-IN" sz="13000" dirty="0"/>
              <a:t>Mindfulness </a:t>
            </a:r>
            <a:br>
              <a:rPr lang="en-IN" sz="13000" dirty="0"/>
            </a:br>
            <a:r>
              <a:rPr lang="en-IN" sz="13000" dirty="0"/>
              <a:t>of the</a:t>
            </a:r>
            <a:br>
              <a:rPr lang="en-IN" sz="13000" dirty="0"/>
            </a:br>
            <a:r>
              <a:rPr lang="en-IN" sz="13000" dirty="0"/>
              <a:t>Body</a:t>
            </a:r>
            <a:endParaRPr sz="13000" dirty="0"/>
          </a:p>
        </p:txBody>
      </p:sp>
    </p:spTree>
    <p:extLst>
      <p:ext uri="{BB962C8B-B14F-4D97-AF65-F5344CB8AC3E}">
        <p14:creationId xmlns:p14="http://schemas.microsoft.com/office/powerpoint/2010/main" val="226170813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D5FA319-9529-4CC1-AC41-2172E81A0D26}"/>
              </a:ext>
            </a:extLst>
          </p:cNvPr>
          <p:cNvGrpSpPr/>
          <p:nvPr/>
        </p:nvGrpSpPr>
        <p:grpSpPr>
          <a:xfrm>
            <a:off x="-84781" y="-1"/>
            <a:ext cx="24468781" cy="13716001"/>
            <a:chOff x="-84781" y="-1"/>
            <a:chExt cx="24468781" cy="13716001"/>
          </a:xfrm>
        </p:grpSpPr>
        <p:pic>
          <p:nvPicPr>
            <p:cNvPr id="2" name="Picture 1" descr="A sunset over a body of water&#10;&#10;Description automatically generated">
              <a:extLst>
                <a:ext uri="{FF2B5EF4-FFF2-40B4-BE49-F238E27FC236}">
                  <a16:creationId xmlns:a16="http://schemas.microsoft.com/office/drawing/2014/main" id="{57D1DC00-5C29-4E14-8FC5-ED3B6E568287}"/>
                </a:ext>
              </a:extLst>
            </p:cNvPr>
            <p:cNvPicPr>
              <a:picLocks noChangeAspect="1"/>
            </p:cNvPicPr>
            <p:nvPr/>
          </p:nvPicPr>
          <p:blipFill rotWithShape="1">
            <a:blip r:embed="rId2"/>
            <a:srcRect l="18200"/>
            <a:stretch/>
          </p:blipFill>
          <p:spPr>
            <a:xfrm>
              <a:off x="-84780" y="-1"/>
              <a:ext cx="16821646" cy="13715999"/>
            </a:xfrm>
            <a:prstGeom prst="rect">
              <a:avLst/>
            </a:prstGeom>
          </p:spPr>
        </p:pic>
        <p:sp>
          <p:nvSpPr>
            <p:cNvPr id="3" name="Rectangle 41">
              <a:extLst>
                <a:ext uri="{FF2B5EF4-FFF2-40B4-BE49-F238E27FC236}">
                  <a16:creationId xmlns:a16="http://schemas.microsoft.com/office/drawing/2014/main" id="{68C511CB-21C8-48F4-814E-FC9FE54E7855}"/>
                </a:ext>
              </a:extLst>
            </p:cNvPr>
            <p:cNvSpPr/>
            <p:nvPr/>
          </p:nvSpPr>
          <p:spPr>
            <a:xfrm>
              <a:off x="-84781" y="0"/>
              <a:ext cx="16821648" cy="13716000"/>
            </a:xfrm>
            <a:prstGeom prst="rect">
              <a:avLst/>
            </a:prstGeom>
            <a:gradFill flip="none" rotWithShape="1">
              <a:gsLst>
                <a:gs pos="0">
                  <a:srgbClr val="9A8616">
                    <a:alpha val="0"/>
                  </a:srgbClr>
                </a:gs>
                <a:gs pos="100000">
                  <a:srgbClr val="9A8616"/>
                </a:gs>
              </a:gsLst>
              <a:lin ang="0" scaled="1"/>
              <a:tileRect/>
            </a:gradFill>
            <a:ln w="12700">
              <a:miter lim="400000"/>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sp>
          <p:nvSpPr>
            <p:cNvPr id="10" name="Rectangle 41">
              <a:extLst>
                <a:ext uri="{FF2B5EF4-FFF2-40B4-BE49-F238E27FC236}">
                  <a16:creationId xmlns:a16="http://schemas.microsoft.com/office/drawing/2014/main" id="{BBDFD0E9-2660-4D45-8011-8DDF3A8E4286}"/>
                </a:ext>
              </a:extLst>
            </p:cNvPr>
            <p:cNvSpPr/>
            <p:nvPr/>
          </p:nvSpPr>
          <p:spPr>
            <a:xfrm>
              <a:off x="16736865" y="0"/>
              <a:ext cx="7647135" cy="13716000"/>
            </a:xfrm>
            <a:prstGeom prst="rect">
              <a:avLst/>
            </a:prstGeom>
            <a:solidFill>
              <a:srgbClr val="9A8616"/>
            </a:solidFill>
            <a:ln w="12700">
              <a:miter lim="400000"/>
            </a:ln>
          </p:spPr>
          <p:txBody>
            <a:bodyPr tIns="91439" bIns="91439"/>
            <a:lstStyle/>
            <a:p>
              <a:pPr algn="l" defTabSz="1828800">
                <a:defRPr sz="3600" b="0">
                  <a:solidFill>
                    <a:srgbClr val="FFFFFF"/>
                  </a:solidFill>
                  <a:latin typeface="Sagona Book"/>
                  <a:ea typeface="Sagona Book"/>
                  <a:cs typeface="Sagona Book"/>
                  <a:sym typeface="Sagona Book"/>
                </a:defRPr>
              </a:pPr>
              <a:endParaRPr/>
            </a:p>
          </p:txBody>
        </p:sp>
      </p:grpSp>
      <p:sp>
        <p:nvSpPr>
          <p:cNvPr id="12" name="Title 1">
            <a:extLst>
              <a:ext uri="{FF2B5EF4-FFF2-40B4-BE49-F238E27FC236}">
                <a16:creationId xmlns:a16="http://schemas.microsoft.com/office/drawing/2014/main" id="{A45F7896-AC49-4005-B4E3-FAFD8621FE01}"/>
              </a:ext>
            </a:extLst>
          </p:cNvPr>
          <p:cNvSpPr txBox="1">
            <a:spLocks/>
          </p:cNvSpPr>
          <p:nvPr/>
        </p:nvSpPr>
        <p:spPr>
          <a:xfrm>
            <a:off x="10412983" y="1084520"/>
            <a:ext cx="14453617" cy="19883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9" tIns="91439" rIns="91439" bIns="91439" anchor="t">
            <a:normAutofit/>
          </a:bodyPr>
          <a:lstStyle>
            <a:lvl1pPr marL="0" marR="0" indent="0" algn="l" defTabSz="825500" rtl="0" latinLnBrk="0">
              <a:lnSpc>
                <a:spcPct val="100000"/>
              </a:lnSpc>
              <a:spcBef>
                <a:spcPts val="0"/>
              </a:spcBef>
              <a:spcAft>
                <a:spcPts val="0"/>
              </a:spcAft>
              <a:buClrTx/>
              <a:buSzTx/>
              <a:buFontTx/>
              <a:buNone/>
              <a:tabLst/>
              <a:defRPr sz="8100" b="1" i="0" u="none" strike="noStrike" cap="all" spc="0" baseline="0">
                <a:solidFill>
                  <a:srgbClr val="FFFFFF"/>
                </a:solidFill>
                <a:uFillTx/>
                <a:latin typeface="Helvetica"/>
                <a:ea typeface="Helvetica"/>
                <a:cs typeface="Helvetica"/>
                <a:sym typeface="Helvetica"/>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a:lstStyle>
          <a:p>
            <a:pPr hangingPunct="1"/>
            <a:r>
              <a:rPr lang="en-IN" dirty="0"/>
              <a:t>Self-Assessment</a:t>
            </a:r>
          </a:p>
        </p:txBody>
      </p:sp>
      <p:sp>
        <p:nvSpPr>
          <p:cNvPr id="13" name="Rectangle 8">
            <a:extLst>
              <a:ext uri="{FF2B5EF4-FFF2-40B4-BE49-F238E27FC236}">
                <a16:creationId xmlns:a16="http://schemas.microsoft.com/office/drawing/2014/main" id="{35AF8C01-A84B-495D-B31A-004696FD8F82}"/>
              </a:ext>
            </a:extLst>
          </p:cNvPr>
          <p:cNvSpPr txBox="1"/>
          <p:nvPr/>
        </p:nvSpPr>
        <p:spPr>
          <a:xfrm>
            <a:off x="12591882" y="2895076"/>
            <a:ext cx="6891630" cy="9387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spAutoFit/>
          </a:bodyPr>
          <a:lstStyle>
            <a:lvl1pPr algn="l" defTabSz="1828800">
              <a:spcBef>
                <a:spcPts val="1200"/>
              </a:spcBef>
              <a:defRPr sz="4900" b="0" i="1">
                <a:solidFill>
                  <a:srgbClr val="FFFFFF"/>
                </a:solidFill>
                <a:latin typeface="Helvetica"/>
                <a:ea typeface="Helvetica"/>
                <a:cs typeface="Helvetica"/>
                <a:sym typeface="Helvetica"/>
              </a:defRPr>
            </a:lvl1pPr>
          </a:lstStyle>
          <a:p>
            <a:r>
              <a:rPr lang="en-IN" dirty="0"/>
              <a:t>Mindfulness of the Body</a:t>
            </a:r>
          </a:p>
        </p:txBody>
      </p:sp>
      <p:sp>
        <p:nvSpPr>
          <p:cNvPr id="14" name="Content Placeholder 2">
            <a:extLst>
              <a:ext uri="{FF2B5EF4-FFF2-40B4-BE49-F238E27FC236}">
                <a16:creationId xmlns:a16="http://schemas.microsoft.com/office/drawing/2014/main" id="{6673C869-E6B3-4340-8DE1-A5B2122B170D}"/>
              </a:ext>
            </a:extLst>
          </p:cNvPr>
          <p:cNvSpPr txBox="1"/>
          <p:nvPr/>
        </p:nvSpPr>
        <p:spPr>
          <a:xfrm>
            <a:off x="11296482" y="4702889"/>
            <a:ext cx="11740717" cy="81577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Reflect on any reasons you may feel uncomfortable connecting mindfully with your body today.</a:t>
            </a:r>
          </a:p>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Are there any specific regions of the body that you wish to avoid in today’s practices? Remember, you are empowered to connect with the body in ways that are safe and healing. </a:t>
            </a:r>
          </a:p>
          <a:p>
            <a:pPr marL="990600" indent="-990600" algn="l">
              <a:spcBef>
                <a:spcPts val="1900"/>
              </a:spcBef>
              <a:buClr>
                <a:schemeClr val="accent4"/>
              </a:buClr>
              <a:buSzPct val="100000"/>
              <a:buChar char="๏"/>
              <a:defRPr sz="4800" b="0">
                <a:solidFill>
                  <a:srgbClr val="FFFFFF"/>
                </a:solidFill>
                <a:latin typeface="Helvetica"/>
                <a:ea typeface="Helvetica"/>
                <a:cs typeface="Helvetica"/>
                <a:sym typeface="Helvetica"/>
              </a:defRPr>
            </a:pPr>
            <a:r>
              <a:rPr lang="en-IN" dirty="0"/>
              <a:t>Any other notes, concerns, or reflections.</a:t>
            </a:r>
          </a:p>
        </p:txBody>
      </p:sp>
    </p:spTree>
    <p:extLst>
      <p:ext uri="{BB962C8B-B14F-4D97-AF65-F5344CB8AC3E}">
        <p14:creationId xmlns:p14="http://schemas.microsoft.com/office/powerpoint/2010/main" val="216684623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C49CF39-8315-4E04-AA45-C939C1CBAFEA}"/>
              </a:ext>
            </a:extLst>
          </p:cNvPr>
          <p:cNvGrpSpPr/>
          <p:nvPr/>
        </p:nvGrpSpPr>
        <p:grpSpPr>
          <a:xfrm>
            <a:off x="0" y="0"/>
            <a:ext cx="24384000" cy="13716000"/>
            <a:chOff x="0" y="0"/>
            <a:chExt cx="24384000" cy="13716000"/>
          </a:xfrm>
        </p:grpSpPr>
        <p:pic>
          <p:nvPicPr>
            <p:cNvPr id="9" name="Picture 8" descr="A picture containing fountain, light, glass, bowl&#10;&#10;Description automatically generated">
              <a:extLst>
                <a:ext uri="{FF2B5EF4-FFF2-40B4-BE49-F238E27FC236}">
                  <a16:creationId xmlns:a16="http://schemas.microsoft.com/office/drawing/2014/main" id="{7C89ACDB-4452-4590-9CE0-83385EE94FDC}"/>
                </a:ext>
              </a:extLst>
            </p:cNvPr>
            <p:cNvPicPr>
              <a:picLocks noChangeAspect="1"/>
            </p:cNvPicPr>
            <p:nvPr/>
          </p:nvPicPr>
          <p:blipFill rotWithShape="1">
            <a:blip r:embed="rId2">
              <a:duotone>
                <a:prstClr val="black"/>
                <a:schemeClr val="accent2">
                  <a:tint val="45000"/>
                  <a:satMod val="400000"/>
                </a:schemeClr>
              </a:duotone>
            </a:blip>
            <a:srcRect b="15625"/>
            <a:stretch/>
          </p:blipFill>
          <p:spPr>
            <a:xfrm>
              <a:off x="0" y="0"/>
              <a:ext cx="24384000" cy="13716000"/>
            </a:xfrm>
            <a:prstGeom prst="rect">
              <a:avLst/>
            </a:prstGeom>
          </p:spPr>
        </p:pic>
        <p:sp>
          <p:nvSpPr>
            <p:cNvPr id="10" name="Rectangle 9">
              <a:extLst>
                <a:ext uri="{FF2B5EF4-FFF2-40B4-BE49-F238E27FC236}">
                  <a16:creationId xmlns:a16="http://schemas.microsoft.com/office/drawing/2014/main" id="{5F628299-8489-404E-A0A8-F4384698794C}"/>
                </a:ext>
              </a:extLst>
            </p:cNvPr>
            <p:cNvSpPr/>
            <p:nvPr/>
          </p:nvSpPr>
          <p:spPr>
            <a:xfrm>
              <a:off x="0" y="0"/>
              <a:ext cx="24384000" cy="13716000"/>
            </a:xfrm>
            <a:prstGeom prst="rect">
              <a:avLst/>
            </a:prstGeom>
            <a:gradFill flip="none" rotWithShape="1">
              <a:gsLst>
                <a:gs pos="0">
                  <a:schemeClr val="tx1">
                    <a:alpha val="0"/>
                  </a:schemeClr>
                </a:gs>
                <a:gs pos="100000">
                  <a:schemeClr val="bg1">
                    <a:alpha val="28000"/>
                  </a:schemeClr>
                </a:gs>
              </a:gsLst>
              <a:lin ang="1620000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a:ln>
                  <a:noFill/>
                </a:ln>
                <a:solidFill>
                  <a:srgbClr val="FFFFFF"/>
                </a:solidFill>
                <a:effectLst/>
                <a:uFillTx/>
                <a:latin typeface="+mn-lt"/>
                <a:ea typeface="+mn-ea"/>
                <a:cs typeface="+mn-cs"/>
                <a:sym typeface="Helvetica Neue Medium"/>
              </a:endParaRPr>
            </a:p>
          </p:txBody>
        </p:sp>
      </p:grpSp>
      <p:sp>
        <p:nvSpPr>
          <p:cNvPr id="11" name="Your first 1-minute  mindfulness meditation">
            <a:extLst>
              <a:ext uri="{FF2B5EF4-FFF2-40B4-BE49-F238E27FC236}">
                <a16:creationId xmlns:a16="http://schemas.microsoft.com/office/drawing/2014/main" id="{8BD56CE6-45B9-4C89-9703-1487EB27359B}"/>
              </a:ext>
            </a:extLst>
          </p:cNvPr>
          <p:cNvSpPr txBox="1">
            <a:spLocks/>
          </p:cNvSpPr>
          <p:nvPr/>
        </p:nvSpPr>
        <p:spPr>
          <a:xfrm>
            <a:off x="2792601" y="4628066"/>
            <a:ext cx="18805330" cy="3088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9" tIns="91439" rIns="91439" bIns="91439" anchor="ctr">
            <a:normAutofit/>
          </a:bodyPr>
          <a:lst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a:lstStyle>
          <a:p>
            <a:pPr defTabSz="1828800" hangingPunct="1">
              <a:lnSpc>
                <a:spcPct val="90000"/>
              </a:lnSpc>
              <a:defRPr sz="10000" b="1" cap="all">
                <a:solidFill>
                  <a:srgbClr val="FFFFFF"/>
                </a:solidFill>
                <a:latin typeface="Helvetica"/>
                <a:ea typeface="Helvetica"/>
                <a:cs typeface="Helvetica"/>
                <a:sym typeface="Helvetica"/>
              </a:defRPr>
            </a:pPr>
            <a:r>
              <a:rPr lang="en-IN" sz="10000" b="1" cap="all" dirty="0">
                <a:solidFill>
                  <a:srgbClr val="FFFFFF"/>
                </a:solidFill>
                <a:latin typeface="Helvetica"/>
                <a:ea typeface="Helvetica"/>
                <a:cs typeface="Helvetica"/>
                <a:sym typeface="Helvetica"/>
              </a:rPr>
              <a:t>The Body Scan</a:t>
            </a:r>
          </a:p>
        </p:txBody>
      </p:sp>
      <p:sp>
        <p:nvSpPr>
          <p:cNvPr id="12" name="Rectangle 43">
            <a:extLst>
              <a:ext uri="{FF2B5EF4-FFF2-40B4-BE49-F238E27FC236}">
                <a16:creationId xmlns:a16="http://schemas.microsoft.com/office/drawing/2014/main" id="{E9351E80-38B2-4953-998E-914F1836D638}"/>
              </a:ext>
            </a:extLst>
          </p:cNvPr>
          <p:cNvSpPr/>
          <p:nvPr/>
        </p:nvSpPr>
        <p:spPr>
          <a:xfrm>
            <a:off x="2767609" y="3357042"/>
            <a:ext cx="18848782" cy="5630316"/>
          </a:xfrm>
          <a:prstGeom prst="rect">
            <a:avLst/>
          </a:prstGeom>
          <a:ln w="127000" cap="sq">
            <a:solidFill>
              <a:srgbClr val="FFFFFF">
                <a:alpha val="21772"/>
              </a:srgbClr>
            </a:solidFill>
            <a:miter/>
          </a:ln>
        </p:spPr>
        <p:txBody>
          <a:bodyPr tIns="91439" bIns="91439"/>
          <a:lstStyle/>
          <a:p>
            <a:pPr marL="0" marR="0" lvl="0" indent="0" algn="l" defTabSz="1828800" rtl="0" eaLnBrk="1" fontAlgn="auto" latinLnBrk="0" hangingPunct="0">
              <a:lnSpc>
                <a:spcPct val="100000"/>
              </a:lnSpc>
              <a:spcBef>
                <a:spcPts val="0"/>
              </a:spcBef>
              <a:spcAft>
                <a:spcPts val="0"/>
              </a:spcAft>
              <a:buClrTx/>
              <a:buSzTx/>
              <a:buFontTx/>
              <a:buNone/>
              <a:tabLst/>
              <a:defRPr sz="3600" b="0">
                <a:solidFill>
                  <a:srgbClr val="FFFFFF"/>
                </a:solidFill>
                <a:latin typeface="Sagona Book"/>
                <a:ea typeface="Sagona Book"/>
                <a:cs typeface="Sagona Book"/>
                <a:sym typeface="Sagona Book"/>
              </a:defRPr>
            </a:pPr>
            <a:endParaRPr kumimoji="0" sz="3600" b="0" i="0" u="none" strike="noStrike" kern="0" cap="none" spc="0" normalizeH="0" baseline="0" noProof="0">
              <a:ln>
                <a:noFill/>
              </a:ln>
              <a:solidFill>
                <a:srgbClr val="FFFFFF"/>
              </a:solidFill>
              <a:effectLst/>
              <a:uLnTx/>
              <a:uFillTx/>
              <a:latin typeface="Sagona Book"/>
              <a:sym typeface="Sagona Book"/>
            </a:endParaRPr>
          </a:p>
        </p:txBody>
      </p:sp>
    </p:spTree>
    <p:extLst>
      <p:ext uri="{BB962C8B-B14F-4D97-AF65-F5344CB8AC3E}">
        <p14:creationId xmlns:p14="http://schemas.microsoft.com/office/powerpoint/2010/main" val="383779019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7463CA98-EEB7-43C8-8E6C-61DA275D052B}"/>
              </a:ext>
            </a:extLst>
          </p:cNvPr>
          <p:cNvGrpSpPr/>
          <p:nvPr/>
        </p:nvGrpSpPr>
        <p:grpSpPr>
          <a:xfrm>
            <a:off x="0" y="-1"/>
            <a:ext cx="24384000" cy="13716001"/>
            <a:chOff x="0" y="-1"/>
            <a:chExt cx="24384000" cy="13716001"/>
          </a:xfrm>
        </p:grpSpPr>
        <p:pic>
          <p:nvPicPr>
            <p:cNvPr id="9" name="Picture 8" descr="A person standing next to a tree&#10;&#10;Description automatically generated">
              <a:extLst>
                <a:ext uri="{FF2B5EF4-FFF2-40B4-BE49-F238E27FC236}">
                  <a16:creationId xmlns:a16="http://schemas.microsoft.com/office/drawing/2014/main" id="{069921C8-EF51-4470-A4A8-42048C7A0E4D}"/>
                </a:ext>
              </a:extLst>
            </p:cNvPr>
            <p:cNvPicPr>
              <a:picLocks noChangeAspect="1"/>
            </p:cNvPicPr>
            <p:nvPr/>
          </p:nvPicPr>
          <p:blipFill rotWithShape="1">
            <a:blip r:embed="rId2"/>
            <a:srcRect b="15463"/>
            <a:stretch/>
          </p:blipFill>
          <p:spPr>
            <a:xfrm>
              <a:off x="0" y="-1"/>
              <a:ext cx="24384000" cy="13716001"/>
            </a:xfrm>
            <a:prstGeom prst="rect">
              <a:avLst/>
            </a:prstGeom>
          </p:spPr>
        </p:pic>
        <p:sp>
          <p:nvSpPr>
            <p:cNvPr id="13" name="Rectangle 12">
              <a:extLst>
                <a:ext uri="{FF2B5EF4-FFF2-40B4-BE49-F238E27FC236}">
                  <a16:creationId xmlns:a16="http://schemas.microsoft.com/office/drawing/2014/main" id="{A984D21C-9306-46C1-9FB7-B3843F746B09}"/>
                </a:ext>
              </a:extLst>
            </p:cNvPr>
            <p:cNvSpPr/>
            <p:nvPr/>
          </p:nvSpPr>
          <p:spPr>
            <a:xfrm>
              <a:off x="0" y="0"/>
              <a:ext cx="24383304" cy="13716000"/>
            </a:xfrm>
            <a:prstGeom prst="rect">
              <a:avLst/>
            </a:prstGeom>
            <a:gradFill flip="none" rotWithShape="1">
              <a:gsLst>
                <a:gs pos="0">
                  <a:schemeClr val="tx1">
                    <a:alpha val="0"/>
                  </a:schemeClr>
                </a:gs>
                <a:gs pos="54000">
                  <a:schemeClr val="bg1">
                    <a:alpha val="44000"/>
                  </a:schemeClr>
                </a:gs>
              </a:gsLst>
              <a:lin ang="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dirty="0">
                <a:ln>
                  <a:noFill/>
                </a:ln>
                <a:solidFill>
                  <a:srgbClr val="FFFFFF"/>
                </a:solidFill>
                <a:effectLst/>
                <a:uFillTx/>
                <a:latin typeface="+mn-lt"/>
                <a:ea typeface="+mn-ea"/>
                <a:cs typeface="+mn-cs"/>
                <a:sym typeface="Helvetica Neue Medium"/>
              </a:endParaRPr>
            </a:p>
          </p:txBody>
        </p:sp>
      </p:grpSp>
      <p:grpSp>
        <p:nvGrpSpPr>
          <p:cNvPr id="10" name="Group 9">
            <a:extLst>
              <a:ext uri="{FF2B5EF4-FFF2-40B4-BE49-F238E27FC236}">
                <a16:creationId xmlns:a16="http://schemas.microsoft.com/office/drawing/2014/main" id="{44D1BBA2-540A-4721-BEC8-FBE40975193D}"/>
              </a:ext>
            </a:extLst>
          </p:cNvPr>
          <p:cNvGrpSpPr/>
          <p:nvPr/>
        </p:nvGrpSpPr>
        <p:grpSpPr>
          <a:xfrm>
            <a:off x="6784259" y="5113681"/>
            <a:ext cx="16134734" cy="6832638"/>
            <a:chOff x="5043949" y="4110790"/>
            <a:chExt cx="16134734" cy="6832638"/>
          </a:xfrm>
        </p:grpSpPr>
        <p:sp>
          <p:nvSpPr>
            <p:cNvPr id="5" name="Title 1">
              <a:extLst>
                <a:ext uri="{FF2B5EF4-FFF2-40B4-BE49-F238E27FC236}">
                  <a16:creationId xmlns:a16="http://schemas.microsoft.com/office/drawing/2014/main" id="{B1E1E541-9A3B-4757-A311-39EDD8C020D7}"/>
                </a:ext>
              </a:extLst>
            </p:cNvPr>
            <p:cNvSpPr txBox="1"/>
            <p:nvPr/>
          </p:nvSpPr>
          <p:spPr>
            <a:xfrm>
              <a:off x="18024547" y="4932510"/>
              <a:ext cx="3154136" cy="548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tIns="91439" bIns="91439" anchor="ctr">
              <a:normAutofit/>
            </a:bodyPr>
            <a:lstStyle>
              <a:lvl1pPr algn="l" defTabSz="1261872">
                <a:lnSpc>
                  <a:spcPct val="83000"/>
                </a:lnSpc>
                <a:spcBef>
                  <a:spcPts val="800"/>
                </a:spcBef>
                <a:defRPr sz="34500" cap="all" spc="-207">
                  <a:solidFill>
                    <a:srgbClr val="FDE9A5"/>
                  </a:solidFill>
                  <a:latin typeface="Helvetica"/>
                  <a:ea typeface="Helvetica"/>
                  <a:cs typeface="Helvetica"/>
                  <a:sym typeface="Helvetica"/>
                </a:defRPr>
              </a:lvl1pPr>
            </a:lstStyle>
            <a:p>
              <a:pPr marL="0" marR="0" lvl="0" indent="0" algn="l" defTabSz="1261872" rtl="0" eaLnBrk="1" fontAlgn="auto" latinLnBrk="0" hangingPunct="0">
                <a:lnSpc>
                  <a:spcPct val="83000"/>
                </a:lnSpc>
                <a:spcBef>
                  <a:spcPts val="800"/>
                </a:spcBef>
                <a:spcAft>
                  <a:spcPts val="0"/>
                </a:spcAft>
                <a:buClrTx/>
                <a:buSzTx/>
                <a:buFontTx/>
                <a:buNone/>
                <a:tabLst/>
                <a:defRPr/>
              </a:pPr>
              <a:r>
                <a:rPr kumimoji="0" sz="34500" b="1" i="0" u="none" strike="noStrike" kern="0" cap="all" spc="-207" normalizeH="0" baseline="0" noProof="0" dirty="0">
                  <a:ln>
                    <a:noFill/>
                  </a:ln>
                  <a:solidFill>
                    <a:srgbClr val="FDE9A5"/>
                  </a:solidFill>
                  <a:effectLst/>
                  <a:uLnTx/>
                  <a:uFillTx/>
                  <a:latin typeface="Helvetica"/>
                  <a:sym typeface="Helvetica"/>
                </a:rPr>
                <a:t>?</a:t>
              </a:r>
            </a:p>
          </p:txBody>
        </p:sp>
        <p:sp>
          <p:nvSpPr>
            <p:cNvPr id="6" name="Straight Connector 28">
              <a:extLst>
                <a:ext uri="{FF2B5EF4-FFF2-40B4-BE49-F238E27FC236}">
                  <a16:creationId xmlns:a16="http://schemas.microsoft.com/office/drawing/2014/main" id="{ABB3A0E2-8932-47D6-A428-F4B250DCCC86}"/>
                </a:ext>
              </a:extLst>
            </p:cNvPr>
            <p:cNvSpPr/>
            <p:nvPr/>
          </p:nvSpPr>
          <p:spPr>
            <a:xfrm>
              <a:off x="17192171" y="4349871"/>
              <a:ext cx="0" cy="6438123"/>
            </a:xfrm>
            <a:prstGeom prst="line">
              <a:avLst/>
            </a:prstGeom>
            <a:ln w="38100">
              <a:solidFill>
                <a:srgbClr val="FFFFFF"/>
              </a:solidFill>
            </a:ln>
          </p:spPr>
          <p:txBody>
            <a:bodyPr tIns="91439" bIns="91439"/>
            <a:lstStyle/>
            <a:p>
              <a:pPr marL="0" marR="0" lvl="0" indent="0" algn="l" defTabSz="1828800" rtl="0" eaLnBrk="1" fontAlgn="auto" latinLnBrk="0" hangingPunct="0">
                <a:lnSpc>
                  <a:spcPct val="100000"/>
                </a:lnSpc>
                <a:spcBef>
                  <a:spcPts val="0"/>
                </a:spcBef>
                <a:spcAft>
                  <a:spcPts val="0"/>
                </a:spcAft>
                <a:buClrTx/>
                <a:buSzTx/>
                <a:buFontTx/>
                <a:buNone/>
                <a:tabLst/>
                <a:defRPr sz="3600" b="0">
                  <a:latin typeface="Sagona Book"/>
                  <a:ea typeface="Sagona Book"/>
                  <a:cs typeface="Sagona Book"/>
                  <a:sym typeface="Sagona Book"/>
                </a:defRPr>
              </a:pPr>
              <a:endParaRPr kumimoji="0" sz="3600" b="0" i="0" u="none" strike="noStrike" kern="0" cap="none" spc="0" normalizeH="0" baseline="0" noProof="0">
                <a:ln>
                  <a:noFill/>
                </a:ln>
                <a:solidFill>
                  <a:srgbClr val="000000"/>
                </a:solidFill>
                <a:effectLst/>
                <a:uLnTx/>
                <a:uFillTx/>
                <a:latin typeface="Sagona Book"/>
                <a:sym typeface="Sagona Book"/>
              </a:endParaRPr>
            </a:p>
          </p:txBody>
        </p:sp>
        <p:sp>
          <p:nvSpPr>
            <p:cNvPr id="7" name="Rectangle 4">
              <a:extLst>
                <a:ext uri="{FF2B5EF4-FFF2-40B4-BE49-F238E27FC236}">
                  <a16:creationId xmlns:a16="http://schemas.microsoft.com/office/drawing/2014/main" id="{1E533FE0-C7E3-469F-BD5F-E5F32735C0EC}"/>
                </a:ext>
              </a:extLst>
            </p:cNvPr>
            <p:cNvSpPr txBox="1"/>
            <p:nvPr/>
          </p:nvSpPr>
          <p:spPr>
            <a:xfrm>
              <a:off x="5043949" y="4110790"/>
              <a:ext cx="11227354" cy="68326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tIns="91439" bIns="91439" anchor="ctr">
              <a:spAutoFit/>
            </a:bodyPr>
            <a:lstStyle/>
            <a:p>
              <a:pPr marL="0" marR="0" lvl="0" indent="0" algn="r" defTabSz="1828800" rtl="0" eaLnBrk="1" fontAlgn="auto" latinLnBrk="0" hangingPunct="0">
                <a:lnSpc>
                  <a:spcPct val="100000"/>
                </a:lnSpc>
                <a:spcBef>
                  <a:spcPts val="0"/>
                </a:spcBef>
                <a:spcAft>
                  <a:spcPts val="0"/>
                </a:spcAft>
                <a:buClrTx/>
                <a:buSzTx/>
                <a:buFontTx/>
                <a:buNone/>
                <a:tabLst/>
                <a:defRPr sz="6500" b="0">
                  <a:solidFill>
                    <a:srgbClr val="FFFFFF"/>
                  </a:solidFill>
                  <a:latin typeface="Helvetica"/>
                  <a:ea typeface="Helvetica"/>
                  <a:cs typeface="Helvetica"/>
                  <a:sym typeface="Helvetica"/>
                </a:defRPr>
              </a:pPr>
              <a:r>
                <a:rPr kumimoji="0" lang="en-IN" sz="5400" b="0" i="0" u="none" strike="noStrike" kern="0" cap="none" spc="0" normalizeH="0" baseline="0" noProof="0" dirty="0">
                  <a:ln>
                    <a:noFill/>
                  </a:ln>
                  <a:solidFill>
                    <a:srgbClr val="FFFFFF"/>
                  </a:solidFill>
                  <a:effectLst/>
                  <a:uLnTx/>
                  <a:uFillTx/>
                  <a:latin typeface="Helvetica"/>
                  <a:sym typeface="Helvetica"/>
                </a:rPr>
                <a:t>What physical sensations were brought to attention? Where?</a:t>
              </a:r>
            </a:p>
            <a:p>
              <a:pPr marL="0" marR="0" lvl="0" indent="0" algn="r" defTabSz="1828800" rtl="0" eaLnBrk="1" fontAlgn="auto" latinLnBrk="0" hangingPunct="0">
                <a:lnSpc>
                  <a:spcPct val="100000"/>
                </a:lnSpc>
                <a:spcBef>
                  <a:spcPts val="0"/>
                </a:spcBef>
                <a:spcAft>
                  <a:spcPts val="0"/>
                </a:spcAft>
                <a:buClrTx/>
                <a:buSzTx/>
                <a:buFontTx/>
                <a:buNone/>
                <a:tabLst/>
                <a:defRPr sz="6500" b="0">
                  <a:solidFill>
                    <a:srgbClr val="FFFFFF"/>
                  </a:solidFill>
                  <a:latin typeface="Helvetica"/>
                  <a:ea typeface="Helvetica"/>
                  <a:cs typeface="Helvetica"/>
                  <a:sym typeface="Helvetica"/>
                </a:defRPr>
              </a:pPr>
              <a:endParaRPr kumimoji="0" lang="en-IN" sz="5400" b="0" i="0" u="none" strike="noStrike" kern="0" cap="none" spc="0" normalizeH="0" baseline="0" noProof="0" dirty="0">
                <a:ln>
                  <a:noFill/>
                </a:ln>
                <a:solidFill>
                  <a:srgbClr val="FFFFFF"/>
                </a:solidFill>
                <a:effectLst/>
                <a:uLnTx/>
                <a:uFillTx/>
                <a:latin typeface="Helvetica"/>
                <a:sym typeface="Helvetica"/>
              </a:endParaRPr>
            </a:p>
            <a:p>
              <a:pPr marL="0" marR="0" lvl="0" indent="0" algn="r" defTabSz="1828800" rtl="0" eaLnBrk="1" fontAlgn="auto" latinLnBrk="0" hangingPunct="0">
                <a:lnSpc>
                  <a:spcPct val="100000"/>
                </a:lnSpc>
                <a:spcBef>
                  <a:spcPts val="0"/>
                </a:spcBef>
                <a:spcAft>
                  <a:spcPts val="0"/>
                </a:spcAft>
                <a:buClrTx/>
                <a:buSzTx/>
                <a:buFontTx/>
                <a:buNone/>
                <a:tabLst/>
                <a:defRPr sz="6500" b="0">
                  <a:solidFill>
                    <a:srgbClr val="FFFFFF"/>
                  </a:solidFill>
                  <a:latin typeface="Helvetica"/>
                  <a:ea typeface="Helvetica"/>
                  <a:cs typeface="Helvetica"/>
                  <a:sym typeface="Helvetica"/>
                </a:defRPr>
              </a:pPr>
              <a:r>
                <a:rPr kumimoji="0" lang="en-IN" sz="5400" b="0" i="0" u="none" strike="noStrike" kern="0" cap="none" spc="0" normalizeH="0" baseline="0" noProof="0" dirty="0">
                  <a:ln>
                    <a:noFill/>
                  </a:ln>
                  <a:solidFill>
                    <a:srgbClr val="FFFFFF"/>
                  </a:solidFill>
                  <a:effectLst/>
                  <a:uLnTx/>
                  <a:uFillTx/>
                  <a:latin typeface="Helvetica"/>
                  <a:sym typeface="Helvetica"/>
                </a:rPr>
                <a:t>What emotions were brought to attention? Where?</a:t>
              </a:r>
            </a:p>
            <a:p>
              <a:pPr marL="0" marR="0" lvl="0" indent="0" algn="r" defTabSz="1828800" rtl="0" eaLnBrk="1" fontAlgn="auto" latinLnBrk="0" hangingPunct="0">
                <a:lnSpc>
                  <a:spcPct val="100000"/>
                </a:lnSpc>
                <a:spcBef>
                  <a:spcPts val="0"/>
                </a:spcBef>
                <a:spcAft>
                  <a:spcPts val="0"/>
                </a:spcAft>
                <a:buClrTx/>
                <a:buSzTx/>
                <a:buFontTx/>
                <a:buNone/>
                <a:tabLst/>
                <a:defRPr sz="6500" b="0">
                  <a:solidFill>
                    <a:srgbClr val="FFFFFF"/>
                  </a:solidFill>
                  <a:latin typeface="Helvetica"/>
                  <a:ea typeface="Helvetica"/>
                  <a:cs typeface="Helvetica"/>
                  <a:sym typeface="Helvetica"/>
                </a:defRPr>
              </a:pPr>
              <a:endParaRPr kumimoji="0" lang="en-IN" sz="5400" b="0" i="0" u="none" strike="noStrike" kern="0" cap="none" spc="0" normalizeH="0" baseline="0" noProof="0" dirty="0">
                <a:ln>
                  <a:noFill/>
                </a:ln>
                <a:solidFill>
                  <a:srgbClr val="FFFFFF"/>
                </a:solidFill>
                <a:effectLst/>
                <a:uLnTx/>
                <a:uFillTx/>
                <a:latin typeface="Helvetica"/>
                <a:sym typeface="Helvetica"/>
              </a:endParaRPr>
            </a:p>
            <a:p>
              <a:pPr marL="0" marR="0" lvl="0" indent="0" algn="r" defTabSz="1828800" rtl="0" eaLnBrk="1" fontAlgn="auto" latinLnBrk="0" hangingPunct="0">
                <a:lnSpc>
                  <a:spcPct val="100000"/>
                </a:lnSpc>
                <a:spcBef>
                  <a:spcPts val="0"/>
                </a:spcBef>
                <a:spcAft>
                  <a:spcPts val="0"/>
                </a:spcAft>
                <a:buClrTx/>
                <a:buSzTx/>
                <a:buFontTx/>
                <a:buNone/>
                <a:tabLst/>
                <a:defRPr sz="6500" b="0">
                  <a:solidFill>
                    <a:srgbClr val="FFFFFF"/>
                  </a:solidFill>
                  <a:latin typeface="Helvetica"/>
                  <a:ea typeface="Helvetica"/>
                  <a:cs typeface="Helvetica"/>
                  <a:sym typeface="Helvetica"/>
                </a:defRPr>
              </a:pPr>
              <a:r>
                <a:rPr kumimoji="0" lang="en-IN" sz="5400" b="0" i="0" u="none" strike="noStrike" kern="0" cap="none" spc="0" normalizeH="0" baseline="0" noProof="0" dirty="0">
                  <a:ln>
                    <a:noFill/>
                  </a:ln>
                  <a:solidFill>
                    <a:srgbClr val="FFFFFF"/>
                  </a:solidFill>
                  <a:effectLst/>
                  <a:uLnTx/>
                  <a:uFillTx/>
                  <a:latin typeface="Helvetica"/>
                  <a:sym typeface="Helvetica"/>
                </a:rPr>
                <a:t>Did anything surprise you during or after the practice?</a:t>
              </a:r>
            </a:p>
          </p:txBody>
        </p:sp>
      </p:grpSp>
    </p:spTree>
    <p:extLst>
      <p:ext uri="{BB962C8B-B14F-4D97-AF65-F5344CB8AC3E}">
        <p14:creationId xmlns:p14="http://schemas.microsoft.com/office/powerpoint/2010/main" val="249723852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BA2B2B-0373-4F20-9E84-601402790BB6}"/>
              </a:ext>
            </a:extLst>
          </p:cNvPr>
          <p:cNvGrpSpPr/>
          <p:nvPr/>
        </p:nvGrpSpPr>
        <p:grpSpPr>
          <a:xfrm>
            <a:off x="0" y="0"/>
            <a:ext cx="24384000" cy="13716000"/>
            <a:chOff x="0" y="0"/>
            <a:chExt cx="24384000" cy="13716000"/>
          </a:xfrm>
        </p:grpSpPr>
        <p:pic>
          <p:nvPicPr>
            <p:cNvPr id="8" name="Picture 7" descr="A picture containing fountain, light, glass, bowl&#10;&#10;Description automatically generated">
              <a:extLst>
                <a:ext uri="{FF2B5EF4-FFF2-40B4-BE49-F238E27FC236}">
                  <a16:creationId xmlns:a16="http://schemas.microsoft.com/office/drawing/2014/main" id="{EA675149-9258-4019-B4CC-13C90E0EDF48}"/>
                </a:ext>
              </a:extLst>
            </p:cNvPr>
            <p:cNvPicPr>
              <a:picLocks noChangeAspect="1"/>
            </p:cNvPicPr>
            <p:nvPr/>
          </p:nvPicPr>
          <p:blipFill rotWithShape="1">
            <a:blip r:embed="rId2">
              <a:duotone>
                <a:prstClr val="black"/>
                <a:schemeClr val="accent3">
                  <a:tint val="45000"/>
                  <a:satMod val="400000"/>
                </a:schemeClr>
              </a:duotone>
            </a:blip>
            <a:srcRect b="15625"/>
            <a:stretch/>
          </p:blipFill>
          <p:spPr>
            <a:xfrm>
              <a:off x="0" y="0"/>
              <a:ext cx="24384000" cy="13716000"/>
            </a:xfrm>
            <a:prstGeom prst="rect">
              <a:avLst/>
            </a:prstGeom>
          </p:spPr>
        </p:pic>
        <p:sp>
          <p:nvSpPr>
            <p:cNvPr id="9" name="Rectangle 8">
              <a:extLst>
                <a:ext uri="{FF2B5EF4-FFF2-40B4-BE49-F238E27FC236}">
                  <a16:creationId xmlns:a16="http://schemas.microsoft.com/office/drawing/2014/main" id="{715DFDE3-93E3-42CB-BB77-496E06661682}"/>
                </a:ext>
              </a:extLst>
            </p:cNvPr>
            <p:cNvSpPr/>
            <p:nvPr/>
          </p:nvSpPr>
          <p:spPr>
            <a:xfrm>
              <a:off x="0" y="0"/>
              <a:ext cx="24384000" cy="13716000"/>
            </a:xfrm>
            <a:prstGeom prst="rect">
              <a:avLst/>
            </a:prstGeom>
            <a:gradFill flip="none" rotWithShape="1">
              <a:gsLst>
                <a:gs pos="0">
                  <a:schemeClr val="tx1">
                    <a:alpha val="0"/>
                  </a:schemeClr>
                </a:gs>
                <a:gs pos="100000">
                  <a:schemeClr val="bg1">
                    <a:alpha val="28000"/>
                  </a:schemeClr>
                </a:gs>
              </a:gsLst>
              <a:lin ang="1620000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IN" sz="3200" b="0" i="0" u="none" strike="noStrike" cap="none" spc="0" normalizeH="0" baseline="0">
                <a:ln>
                  <a:noFill/>
                </a:ln>
                <a:solidFill>
                  <a:srgbClr val="FFFFFF"/>
                </a:solidFill>
                <a:effectLst/>
                <a:uFillTx/>
                <a:latin typeface="+mn-lt"/>
                <a:ea typeface="+mn-ea"/>
                <a:cs typeface="+mn-cs"/>
                <a:sym typeface="Helvetica Neue Medium"/>
              </a:endParaRPr>
            </a:p>
          </p:txBody>
        </p:sp>
      </p:grpSp>
      <p:sp>
        <p:nvSpPr>
          <p:cNvPr id="10" name="Your first 1-minute  mindfulness meditation">
            <a:extLst>
              <a:ext uri="{FF2B5EF4-FFF2-40B4-BE49-F238E27FC236}">
                <a16:creationId xmlns:a16="http://schemas.microsoft.com/office/drawing/2014/main" id="{9EE1A029-9337-497A-9000-38F8DF30AE0E}"/>
              </a:ext>
            </a:extLst>
          </p:cNvPr>
          <p:cNvSpPr txBox="1">
            <a:spLocks/>
          </p:cNvSpPr>
          <p:nvPr/>
        </p:nvSpPr>
        <p:spPr>
          <a:xfrm>
            <a:off x="2792601" y="4628066"/>
            <a:ext cx="18805330" cy="3088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9" tIns="91439" rIns="91439" bIns="91439" anchor="ctr">
            <a:normAutofit/>
          </a:bodyPr>
          <a:lst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a:lstStyle>
          <a:p>
            <a:pPr defTabSz="1828800" hangingPunct="1">
              <a:lnSpc>
                <a:spcPct val="90000"/>
              </a:lnSpc>
              <a:defRPr sz="10000" b="1" cap="all">
                <a:solidFill>
                  <a:srgbClr val="FFFFFF"/>
                </a:solidFill>
                <a:latin typeface="Helvetica"/>
                <a:ea typeface="Helvetica"/>
                <a:cs typeface="Helvetica"/>
                <a:sym typeface="Helvetica"/>
              </a:defRPr>
            </a:pPr>
            <a:r>
              <a:rPr lang="en-IN" sz="10000" b="1" cap="all" dirty="0">
                <a:solidFill>
                  <a:srgbClr val="FFFFFF"/>
                </a:solidFill>
                <a:latin typeface="Helvetica"/>
                <a:ea typeface="Helvetica"/>
                <a:cs typeface="Helvetica"/>
                <a:sym typeface="Helvetica"/>
              </a:rPr>
              <a:t>Making Room for</a:t>
            </a:r>
            <a:br>
              <a:rPr lang="en-IN" sz="10000" b="1" cap="all" dirty="0">
                <a:solidFill>
                  <a:srgbClr val="FFFFFF"/>
                </a:solidFill>
                <a:latin typeface="Helvetica"/>
                <a:ea typeface="Helvetica"/>
                <a:cs typeface="Helvetica"/>
                <a:sym typeface="Helvetica"/>
              </a:rPr>
            </a:br>
            <a:r>
              <a:rPr lang="en-IN" sz="10000" b="1" cap="all" dirty="0">
                <a:solidFill>
                  <a:srgbClr val="FFFFFF"/>
                </a:solidFill>
                <a:latin typeface="Helvetica"/>
                <a:ea typeface="Helvetica"/>
                <a:cs typeface="Helvetica"/>
                <a:sym typeface="Helvetica"/>
              </a:rPr>
              <a:t>Pain and Discomfort</a:t>
            </a:r>
          </a:p>
        </p:txBody>
      </p:sp>
      <p:sp>
        <p:nvSpPr>
          <p:cNvPr id="11" name="Rectangle 43">
            <a:extLst>
              <a:ext uri="{FF2B5EF4-FFF2-40B4-BE49-F238E27FC236}">
                <a16:creationId xmlns:a16="http://schemas.microsoft.com/office/drawing/2014/main" id="{62E9912E-7A02-4647-B831-C62BC3A10113}"/>
              </a:ext>
            </a:extLst>
          </p:cNvPr>
          <p:cNvSpPr/>
          <p:nvPr/>
        </p:nvSpPr>
        <p:spPr>
          <a:xfrm>
            <a:off x="2767609" y="3357042"/>
            <a:ext cx="18848782" cy="5630316"/>
          </a:xfrm>
          <a:prstGeom prst="rect">
            <a:avLst/>
          </a:prstGeom>
          <a:ln w="127000" cap="sq">
            <a:solidFill>
              <a:srgbClr val="FFFFFF">
                <a:alpha val="21772"/>
              </a:srgbClr>
            </a:solidFill>
            <a:miter/>
          </a:ln>
        </p:spPr>
        <p:txBody>
          <a:bodyPr tIns="91439" bIns="91439"/>
          <a:lstStyle/>
          <a:p>
            <a:pPr marL="0" marR="0" lvl="0" indent="0" algn="l" defTabSz="1828800" rtl="0" eaLnBrk="1" fontAlgn="auto" latinLnBrk="0" hangingPunct="0">
              <a:lnSpc>
                <a:spcPct val="100000"/>
              </a:lnSpc>
              <a:spcBef>
                <a:spcPts val="0"/>
              </a:spcBef>
              <a:spcAft>
                <a:spcPts val="0"/>
              </a:spcAft>
              <a:buClrTx/>
              <a:buSzTx/>
              <a:buFontTx/>
              <a:buNone/>
              <a:tabLst/>
              <a:defRPr sz="3600" b="0">
                <a:solidFill>
                  <a:srgbClr val="FFFFFF"/>
                </a:solidFill>
                <a:latin typeface="Sagona Book"/>
                <a:ea typeface="Sagona Book"/>
                <a:cs typeface="Sagona Book"/>
                <a:sym typeface="Sagona Book"/>
              </a:defRPr>
            </a:pPr>
            <a:endParaRPr kumimoji="0" sz="3600" b="0" i="0" u="none" strike="noStrike" kern="0" cap="none" spc="0" normalizeH="0" baseline="0" noProof="0">
              <a:ln>
                <a:noFill/>
              </a:ln>
              <a:solidFill>
                <a:srgbClr val="FFFFFF"/>
              </a:solidFill>
              <a:effectLst/>
              <a:uLnTx/>
              <a:uFillTx/>
              <a:latin typeface="Sagona Book"/>
              <a:sym typeface="Sagona Book"/>
            </a:endParaRPr>
          </a:p>
        </p:txBody>
      </p:sp>
    </p:spTree>
    <p:extLst>
      <p:ext uri="{BB962C8B-B14F-4D97-AF65-F5344CB8AC3E}">
        <p14:creationId xmlns:p14="http://schemas.microsoft.com/office/powerpoint/2010/main" val="632152838"/>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000000"/>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77</TotalTime>
  <Words>293</Words>
  <Application>Microsoft Office PowerPoint</Application>
  <PresentationFormat>Custom</PresentationFormat>
  <Paragraphs>52</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Garamond</vt:lpstr>
      <vt:lpstr>Helvetica</vt:lpstr>
      <vt:lpstr>Helvetica Neue</vt:lpstr>
      <vt:lpstr>Helvetica Neue Light</vt:lpstr>
      <vt:lpstr>Helvetica Neue Medium</vt:lpstr>
      <vt:lpstr>Sagona Book</vt:lpstr>
      <vt:lpstr>Sagona ExtraLight</vt:lpstr>
      <vt:lpstr>White</vt:lpstr>
      <vt:lpstr>Everyday Mindfulness</vt:lpstr>
      <vt:lpstr>Everyday Mindfulness</vt:lpstr>
      <vt:lpstr>PowerPoint Presentation</vt:lpstr>
      <vt:lpstr>Grounding Exercise: Three Mindful Breaths</vt:lpstr>
      <vt:lpstr>Mindfulness  of the Body</vt:lpstr>
      <vt:lpstr>PowerPoint Presentation</vt:lpstr>
      <vt:lpstr>PowerPoint Presentation</vt:lpstr>
      <vt:lpstr>PowerPoint Presentation</vt:lpstr>
      <vt:lpstr>PowerPoint Presentation</vt:lpstr>
      <vt:lpstr>Break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Everyday Mindfulness</dc:title>
  <dc:creator>Salman (Raju)</dc:creator>
  <cp:lastModifiedBy>Salman .</cp:lastModifiedBy>
  <cp:revision>9</cp:revision>
  <dcterms:modified xsi:type="dcterms:W3CDTF">2020-09-18T10:45:19Z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728199</vt:lpwstr>
  </property>
  <property fmtid="{D5CDD505-2E9C-101B-9397-08002B2CF9AE}" name="NXPowerLiteSettings" pid="3">
    <vt:lpwstr>C7000400038000</vt:lpwstr>
  </property>
  <property fmtid="{D5CDD505-2E9C-101B-9397-08002B2CF9AE}" name="NXPowerLiteVersion" pid="4">
    <vt:lpwstr>S9.0.1</vt:lpwstr>
  </property>
</Properties>
</file>