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Default ContentType="image/jpg" Extension="jpeg"/>
  <Default ContentType="image/png" Extension="png"/>
  <Default ContentType="image/bmp" Extension="bmp"/>
  <Default ContentType="image/gif" Extension="gif"/>
  <Default ContentType="image/tif" Extension="tif"/>
  <Default ContentType="application/pdf" Extension="pdf"/>
  <Default ContentType="application/movie" Extension="mov"/>
  <Default ContentType="application/vnd.openxmlformats-officedocument.vmlDrawing" Extension="vml"/>
  <Default ContentType="application/vnd.openxmlformats-officedocument.spreadsheetml.sheet" Extension="xlsx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commentAuthors+xml" PartName="/ppt/commentAuthors.xml"/>
  <Override ContentType="application/vnd.openxmlformats-officedocument.presentationml.tableStyles+xml" PartName="/ppt/tableStyles.xml"/>
  <Override ContentType="application/vnd.openxmlformats-officedocument.presentationml.slideMaster+xml" PartName="/ppt/slideMasters/slideMaster1.xml"/>
  <Override ContentType="application/vnd.openxmlformats-officedocument.theme+xml" PartName="/ppt/theme/theme1.xml"/>
  <Override ContentType="application/vnd.openxmlformats-officedocument.presentationml.notesMaster+xml" PartName="/ppt/notesMasters/notes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theme+xml" PartName="/ppt/theme/theme2.xml"/>
  <Override ContentType="image/jpeg" PartName="/ppt/media/image1.jpeg"/>
  <Override ContentType="image/jpeg" PartName="/ppt/media/image2.jpeg"/>
  <Override ContentType="image/jpeg" PartName="/ppt/media/image3.jpeg"/>
  <Override ContentType="image/jpeg" PartName="/ppt/media/image4.jpeg"/>
  <Override ContentType="image/jpeg" PartName="/ppt/media/image5.jpeg"/>
  <Override ContentType="image/jpeg" PartName="/ppt/media/image6.jpeg"/>
  <Override ContentType="image/jpeg" PartName="/ppt/media/image7.jpeg"/>
  <Override ContentType="image/jpeg" PartName="/ppt/media/image8.jpeg"/>
  <Override ContentType="image/jpeg" PartName="/ppt/media/image9.jpeg"/>
  <Override ContentType="image/jpeg" PartName="/ppt/media/image10.jpeg"/>
  <Override ContentType="image/jpeg" PartName="/ppt/media/image11.jpeg"/>
  <Override ContentType="image/jpeg" PartName="/ppt/media/image12.jpeg"/>
  <Override ContentType="image/jpeg" PartName="/ppt/media/image13.jpeg"/>
  <Override ContentType="image/jpeg" PartName="/ppt/media/image14.jpeg"/>
  <Override ContentType="image/jpeg" PartName="/ppt/media/image15.jpeg"/>
  <Override ContentType="image/jpeg" PartName="/ppt/media/image16.jpeg"/>
  <Override ContentType="image/jpeg" PartName="/ppt/media/image17.jpeg"/>
  <Override ContentType="application/vnd.openxmlformats-officedocument.custom-properties+xml" PartName="/docProps/custom.xml"/>
</Types>
</file>

<file path=_rels/.rels><?xml version="1.0" encoding="UTF-8" standalone="no" ?><Relationships xmlns="http://schemas.openxmlformats.org/package/2006/relationships"><Relationship Id="rId1" Target="docProps/core.xml" Type="http://schemas.openxmlformats.org/package/2006/relationships/metadata/core-properties"/><Relationship Id="rId2" Target="docProps/app.xml" Type="http://schemas.openxmlformats.org/officeDocument/2006/relationships/extended-properties"/><Relationship Id="rId3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3" name="Shape 10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8"/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tIns="91439" bIns="91439" anchor="ctr"/>
          <a:lstStyle/>
          <a:p>
            <a:pPr defTabSz="1828800">
              <a:defRPr b="0" sz="3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  <p:sp>
        <p:nvSpPr>
          <p:cNvPr id="26" name="Rectangle 6"/>
          <p:cNvSpPr/>
          <p:nvPr/>
        </p:nvSpPr>
        <p:spPr>
          <a:xfrm>
            <a:off x="469391" y="475488"/>
            <a:ext cx="23445218" cy="12765024"/>
          </a:xfrm>
          <a:prstGeom prst="rect">
            <a:avLst/>
          </a:prstGeom>
          <a:solidFill>
            <a:srgbClr val="BFBFBF">
              <a:alpha val="60000"/>
            </a:srgbClr>
          </a:solidFill>
          <a:ln w="12700">
            <a:miter lim="400000"/>
          </a:ln>
        </p:spPr>
        <p:txBody>
          <a:bodyPr tIns="91439" bIns="91439"/>
          <a:lstStyle/>
          <a:p>
            <a:pPr algn="l" defTabSz="1828800">
              <a:defRPr b="0" sz="3600"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  <p:sp>
        <p:nvSpPr>
          <p:cNvPr id="27" name="Rectangle 7"/>
          <p:cNvSpPr/>
          <p:nvPr/>
        </p:nvSpPr>
        <p:spPr>
          <a:xfrm>
            <a:off x="743711" y="749807"/>
            <a:ext cx="22896578" cy="12216386"/>
          </a:xfrm>
          <a:prstGeom prst="rect">
            <a:avLst/>
          </a:prstGeom>
          <a:ln w="12700" cap="sq">
            <a:solidFill>
              <a:srgbClr val="262626"/>
            </a:solidFill>
            <a:miter/>
          </a:ln>
        </p:spPr>
        <p:txBody>
          <a:bodyPr tIns="91439" bIns="91439"/>
          <a:lstStyle/>
          <a:p>
            <a:pPr algn="l" defTabSz="1828800">
              <a:defRPr b="0" sz="3600"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  <p:sp>
        <p:nvSpPr>
          <p:cNvPr id="28" name="Slide Number"/>
          <p:cNvSpPr txBox="1"/>
          <p:nvPr>
            <p:ph type="sldNum" sz="quarter" idx="2"/>
          </p:nvPr>
        </p:nvSpPr>
        <p:spPr>
          <a:xfrm>
            <a:off x="21828799" y="12377420"/>
            <a:ext cx="421601" cy="424181"/>
          </a:xfrm>
          <a:prstGeom prst="rect">
            <a:avLst/>
          </a:prstGeom>
        </p:spPr>
        <p:txBody>
          <a:bodyPr lIns="91439" tIns="91439" rIns="91439" bIns="91439" anchor="b"/>
          <a:lstStyle>
            <a:lvl1pPr algn="r" defTabSz="1828800">
              <a:defRPr sz="1600">
                <a:solidFill>
                  <a:srgbClr val="404040"/>
                </a:solidFill>
                <a:latin typeface="Sagona Book"/>
                <a:ea typeface="Sagona Book"/>
                <a:cs typeface="Sagona Book"/>
                <a:sym typeface="Sagona 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8"/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tIns="91439" bIns="91439" anchor="ctr"/>
          <a:lstStyle/>
          <a:p>
            <a:pPr defTabSz="1828800">
              <a:defRPr b="0" sz="3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  <p:sp>
        <p:nvSpPr>
          <p:cNvPr id="36" name="Rectangle 6"/>
          <p:cNvSpPr/>
          <p:nvPr/>
        </p:nvSpPr>
        <p:spPr>
          <a:xfrm>
            <a:off x="469391" y="475488"/>
            <a:ext cx="23445218" cy="12765024"/>
          </a:xfrm>
          <a:prstGeom prst="rect">
            <a:avLst/>
          </a:prstGeom>
          <a:solidFill>
            <a:srgbClr val="BFBFBF">
              <a:alpha val="60000"/>
            </a:srgbClr>
          </a:solidFill>
          <a:ln w="12700">
            <a:miter lim="400000"/>
          </a:ln>
        </p:spPr>
        <p:txBody>
          <a:bodyPr tIns="91439" bIns="91439"/>
          <a:lstStyle/>
          <a:p>
            <a:pPr algn="l" defTabSz="1828800">
              <a:defRPr b="0" sz="3600"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  <p:sp>
        <p:nvSpPr>
          <p:cNvPr id="37" name="Rectangle 7"/>
          <p:cNvSpPr/>
          <p:nvPr/>
        </p:nvSpPr>
        <p:spPr>
          <a:xfrm>
            <a:off x="743711" y="749807"/>
            <a:ext cx="22896578" cy="12216386"/>
          </a:xfrm>
          <a:prstGeom prst="rect">
            <a:avLst/>
          </a:prstGeom>
          <a:ln w="12700" cap="sq">
            <a:solidFill>
              <a:srgbClr val="262626"/>
            </a:solidFill>
            <a:miter/>
          </a:ln>
        </p:spPr>
        <p:txBody>
          <a:bodyPr tIns="91439" bIns="91439"/>
          <a:lstStyle/>
          <a:p>
            <a:pPr algn="l" defTabSz="1828800">
              <a:defRPr b="0" sz="3600"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  <p:sp>
        <p:nvSpPr>
          <p:cNvPr id="38" name="Title Text"/>
          <p:cNvSpPr txBox="1"/>
          <p:nvPr>
            <p:ph type="title"/>
          </p:nvPr>
        </p:nvSpPr>
        <p:spPr>
          <a:xfrm>
            <a:off x="2133600" y="1285188"/>
            <a:ext cx="20116800" cy="2743201"/>
          </a:xfrm>
          <a:prstGeom prst="rect">
            <a:avLst/>
          </a:prstGeom>
        </p:spPr>
        <p:txBody>
          <a:bodyPr lIns="91439" tIns="91439" rIns="91439" bIns="91439"/>
          <a:lstStyle>
            <a:lvl1pPr algn="l" defTabSz="1828800">
              <a:lnSpc>
                <a:spcPct val="90000"/>
              </a:lnSpc>
              <a:defRPr sz="7200">
                <a:solidFill>
                  <a:srgbClr val="262626"/>
                </a:solidFill>
                <a:latin typeface="Sagona ExtraLight"/>
                <a:ea typeface="Sagona ExtraLight"/>
                <a:cs typeface="Sagona ExtraLight"/>
                <a:sym typeface="Sagona ExtraLigh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idx="1"/>
          </p:nvPr>
        </p:nvSpPr>
        <p:spPr>
          <a:xfrm>
            <a:off x="2133600" y="4206240"/>
            <a:ext cx="20116800" cy="7699249"/>
          </a:xfrm>
          <a:prstGeom prst="rect">
            <a:avLst/>
          </a:prstGeom>
        </p:spPr>
        <p:txBody>
          <a:bodyPr lIns="91439" tIns="91439" rIns="91439" bIns="91439" anchor="t"/>
          <a:lstStyle>
            <a:lvl1pPr marL="365759" indent="-365759" defTabSz="1828800">
              <a:lnSpc>
                <a:spcPct val="120000"/>
              </a:lnSpc>
              <a:spcBef>
                <a:spcPts val="1800"/>
              </a:spcBef>
              <a:buClr>
                <a:srgbClr val="262626"/>
              </a:buClr>
              <a:buSzPct val="100000"/>
              <a:buFont typeface="Garamond"/>
              <a:buChar char="◦"/>
              <a:defRPr sz="2800">
                <a:latin typeface="Sagona Book"/>
                <a:ea typeface="Sagona Book"/>
                <a:cs typeface="Sagona Book"/>
                <a:sym typeface="Sagona Book"/>
              </a:defRPr>
            </a:lvl1pPr>
            <a:lvl2pPr marL="701039" indent="-426719" defTabSz="1828800">
              <a:lnSpc>
                <a:spcPct val="120000"/>
              </a:lnSpc>
              <a:spcBef>
                <a:spcPts val="1800"/>
              </a:spcBef>
              <a:buClr>
                <a:srgbClr val="262626"/>
              </a:buClr>
              <a:buSzPct val="100000"/>
              <a:buFont typeface="Garamond"/>
              <a:buChar char="◦"/>
              <a:defRPr sz="2800">
                <a:latin typeface="Sagona Book"/>
                <a:ea typeface="Sagona Book"/>
                <a:cs typeface="Sagona Book"/>
                <a:sym typeface="Sagona Book"/>
              </a:defRPr>
            </a:lvl2pPr>
            <a:lvl3pPr marL="1014152" indent="-465512" defTabSz="1828800">
              <a:lnSpc>
                <a:spcPct val="120000"/>
              </a:lnSpc>
              <a:spcBef>
                <a:spcPts val="1800"/>
              </a:spcBef>
              <a:buClr>
                <a:srgbClr val="262626"/>
              </a:buClr>
              <a:buSzPct val="100000"/>
              <a:buFont typeface="Garamond"/>
              <a:buChar char="◦"/>
              <a:defRPr sz="2800">
                <a:latin typeface="Sagona Book"/>
                <a:ea typeface="Sagona Book"/>
                <a:cs typeface="Sagona Book"/>
                <a:sym typeface="Sagona Book"/>
              </a:defRPr>
            </a:lvl3pPr>
            <a:lvl4pPr marL="1288472" indent="-465512" defTabSz="1828800">
              <a:lnSpc>
                <a:spcPct val="120000"/>
              </a:lnSpc>
              <a:spcBef>
                <a:spcPts val="1800"/>
              </a:spcBef>
              <a:buClr>
                <a:srgbClr val="262626"/>
              </a:buClr>
              <a:buSzPct val="100000"/>
              <a:buFont typeface="Garamond"/>
              <a:buChar char="◦"/>
              <a:defRPr sz="2800">
                <a:latin typeface="Sagona Book"/>
                <a:ea typeface="Sagona Book"/>
                <a:cs typeface="Sagona Book"/>
                <a:sym typeface="Sagona Book"/>
              </a:defRPr>
            </a:lvl4pPr>
            <a:lvl5pPr marL="1562792" indent="-465512" defTabSz="1828800">
              <a:lnSpc>
                <a:spcPct val="120000"/>
              </a:lnSpc>
              <a:spcBef>
                <a:spcPts val="1800"/>
              </a:spcBef>
              <a:buClr>
                <a:srgbClr val="262626"/>
              </a:buClr>
              <a:buSzPct val="100000"/>
              <a:buFont typeface="Garamond"/>
              <a:buChar char="◦"/>
              <a:defRPr sz="2800">
                <a:latin typeface="Sagona Book"/>
                <a:ea typeface="Sagona Book"/>
                <a:cs typeface="Sagona Book"/>
                <a:sym typeface="Sagona Book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xfrm>
            <a:off x="21828799" y="12377420"/>
            <a:ext cx="421601" cy="424181"/>
          </a:xfrm>
          <a:prstGeom prst="rect">
            <a:avLst/>
          </a:prstGeom>
        </p:spPr>
        <p:txBody>
          <a:bodyPr lIns="91439" tIns="91439" rIns="91439" bIns="91439" anchor="b"/>
          <a:lstStyle>
            <a:lvl1pPr algn="r" defTabSz="1828800">
              <a:defRPr sz="1600">
                <a:solidFill>
                  <a:srgbClr val="404040"/>
                </a:solidFill>
                <a:latin typeface="Sagona Book"/>
                <a:ea typeface="Sagona Book"/>
                <a:cs typeface="Sagona Book"/>
                <a:sym typeface="Sagona 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 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8"/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tIns="91439" bIns="91439" anchor="ctr"/>
          <a:lstStyle/>
          <a:p>
            <a:pPr defTabSz="1828800">
              <a:defRPr b="0" sz="3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  <p:sp>
        <p:nvSpPr>
          <p:cNvPr id="48" name="Rectangle 6"/>
          <p:cNvSpPr/>
          <p:nvPr/>
        </p:nvSpPr>
        <p:spPr>
          <a:xfrm>
            <a:off x="469391" y="475488"/>
            <a:ext cx="23445218" cy="12765024"/>
          </a:xfrm>
          <a:prstGeom prst="rect">
            <a:avLst/>
          </a:prstGeom>
          <a:solidFill>
            <a:srgbClr val="000000">
              <a:alpha val="60000"/>
            </a:srgbClr>
          </a:solidFill>
          <a:ln w="12700">
            <a:miter lim="400000"/>
          </a:ln>
        </p:spPr>
        <p:txBody>
          <a:bodyPr tIns="91439" bIns="91439"/>
          <a:lstStyle/>
          <a:p>
            <a:pPr algn="l" defTabSz="1828800">
              <a:defRPr b="0" sz="3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  <p:sp>
        <p:nvSpPr>
          <p:cNvPr id="49" name="Rectangle 7"/>
          <p:cNvSpPr/>
          <p:nvPr/>
        </p:nvSpPr>
        <p:spPr>
          <a:xfrm>
            <a:off x="743711" y="749807"/>
            <a:ext cx="22896578" cy="12216386"/>
          </a:xfrm>
          <a:prstGeom prst="rect">
            <a:avLst/>
          </a:prstGeom>
          <a:ln w="12700" cap="sq">
            <a:solidFill>
              <a:srgbClr val="FFFFFF"/>
            </a:solidFill>
            <a:miter/>
          </a:ln>
        </p:spPr>
        <p:txBody>
          <a:bodyPr tIns="91439" bIns="91439"/>
          <a:lstStyle/>
          <a:p>
            <a:pPr algn="l" defTabSz="1828800">
              <a:defRPr b="0" sz="3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  <p:sp>
        <p:nvSpPr>
          <p:cNvPr id="50" name="Title Text"/>
          <p:cNvSpPr txBox="1"/>
          <p:nvPr>
            <p:ph type="title"/>
          </p:nvPr>
        </p:nvSpPr>
        <p:spPr>
          <a:xfrm>
            <a:off x="2133600" y="1285188"/>
            <a:ext cx="20116800" cy="2743201"/>
          </a:xfrm>
          <a:prstGeom prst="rect">
            <a:avLst/>
          </a:prstGeom>
        </p:spPr>
        <p:txBody>
          <a:bodyPr lIns="91439" tIns="91439" rIns="91439" bIns="91439"/>
          <a:lstStyle>
            <a:lvl1pPr algn="l" defTabSz="1828800">
              <a:lnSpc>
                <a:spcPct val="90000"/>
              </a:lnSpc>
              <a:defRPr sz="7200">
                <a:solidFill>
                  <a:srgbClr val="FFFFFF"/>
                </a:solidFill>
                <a:latin typeface="Sagona ExtraLight"/>
                <a:ea typeface="Sagona ExtraLight"/>
                <a:cs typeface="Sagona ExtraLight"/>
                <a:sym typeface="Sagona ExtraLigh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51" name="Body Level One…"/>
          <p:cNvSpPr txBox="1"/>
          <p:nvPr>
            <p:ph type="body" idx="1"/>
          </p:nvPr>
        </p:nvSpPr>
        <p:spPr>
          <a:xfrm>
            <a:off x="2133600" y="4206240"/>
            <a:ext cx="20116800" cy="7699249"/>
          </a:xfrm>
          <a:prstGeom prst="rect">
            <a:avLst/>
          </a:prstGeom>
        </p:spPr>
        <p:txBody>
          <a:bodyPr lIns="91439" tIns="91439" rIns="91439" bIns="91439" anchor="t"/>
          <a:lstStyle>
            <a:lvl1pPr marL="365759" indent="-365759" defTabSz="1828800">
              <a:lnSpc>
                <a:spcPct val="120000"/>
              </a:lnSpc>
              <a:spcBef>
                <a:spcPts val="1800"/>
              </a:spcBef>
              <a:buClr>
                <a:srgbClr val="FFFFFF"/>
              </a:buClr>
              <a:buSzPct val="100000"/>
              <a:buFont typeface="Garamond"/>
              <a:buChar char="◦"/>
              <a:defRPr sz="28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lvl1pPr>
            <a:lvl2pPr marL="701039" indent="-426719" defTabSz="1828800">
              <a:lnSpc>
                <a:spcPct val="120000"/>
              </a:lnSpc>
              <a:spcBef>
                <a:spcPts val="1800"/>
              </a:spcBef>
              <a:buClr>
                <a:srgbClr val="FFFFFF"/>
              </a:buClr>
              <a:buSzPct val="100000"/>
              <a:buFont typeface="Garamond"/>
              <a:buChar char="◦"/>
              <a:defRPr sz="28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lvl2pPr>
            <a:lvl3pPr marL="1014152" indent="-465512" defTabSz="1828800">
              <a:lnSpc>
                <a:spcPct val="120000"/>
              </a:lnSpc>
              <a:spcBef>
                <a:spcPts val="1800"/>
              </a:spcBef>
              <a:buClr>
                <a:srgbClr val="FFFFFF"/>
              </a:buClr>
              <a:buSzPct val="100000"/>
              <a:buFont typeface="Garamond"/>
              <a:buChar char="◦"/>
              <a:defRPr sz="28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lvl3pPr>
            <a:lvl4pPr marL="1288472" indent="-465512" defTabSz="1828800">
              <a:lnSpc>
                <a:spcPct val="120000"/>
              </a:lnSpc>
              <a:spcBef>
                <a:spcPts val="1800"/>
              </a:spcBef>
              <a:buClr>
                <a:srgbClr val="FFFFFF"/>
              </a:buClr>
              <a:buSzPct val="100000"/>
              <a:buFont typeface="Garamond"/>
              <a:buChar char="◦"/>
              <a:defRPr sz="28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lvl4pPr>
            <a:lvl5pPr marL="1562792" indent="-465512" defTabSz="1828800">
              <a:lnSpc>
                <a:spcPct val="120000"/>
              </a:lnSpc>
              <a:spcBef>
                <a:spcPts val="1800"/>
              </a:spcBef>
              <a:buClr>
                <a:srgbClr val="FFFFFF"/>
              </a:buClr>
              <a:buSzPct val="100000"/>
              <a:buFont typeface="Garamond"/>
              <a:buChar char="◦"/>
              <a:defRPr sz="28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2" name="Slide Number"/>
          <p:cNvSpPr txBox="1"/>
          <p:nvPr>
            <p:ph type="sldNum" sz="quarter" idx="2"/>
          </p:nvPr>
        </p:nvSpPr>
        <p:spPr>
          <a:xfrm>
            <a:off x="21828799" y="12377420"/>
            <a:ext cx="421601" cy="424181"/>
          </a:xfrm>
          <a:prstGeom prst="rect">
            <a:avLst/>
          </a:prstGeom>
        </p:spPr>
        <p:txBody>
          <a:bodyPr lIns="91439" tIns="91439" rIns="91439" bIns="91439" anchor="b"/>
          <a:lstStyle>
            <a:lvl1pPr algn="r" defTabSz="1828800">
              <a:defRPr sz="1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 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8"/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tIns="91439" bIns="91439" anchor="ctr"/>
          <a:lstStyle/>
          <a:p>
            <a:pPr defTabSz="1828800">
              <a:defRPr b="0" sz="3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  <p:sp>
        <p:nvSpPr>
          <p:cNvPr id="60" name="Rectangle 6"/>
          <p:cNvSpPr/>
          <p:nvPr/>
        </p:nvSpPr>
        <p:spPr>
          <a:xfrm>
            <a:off x="469391" y="475488"/>
            <a:ext cx="23445218" cy="12765024"/>
          </a:xfrm>
          <a:prstGeom prst="rect">
            <a:avLst/>
          </a:prstGeom>
          <a:solidFill>
            <a:srgbClr val="000000">
              <a:alpha val="60000"/>
            </a:srgbClr>
          </a:solidFill>
          <a:ln w="12700">
            <a:miter lim="400000"/>
          </a:ln>
        </p:spPr>
        <p:txBody>
          <a:bodyPr tIns="91439" bIns="91439"/>
          <a:lstStyle/>
          <a:p>
            <a:pPr algn="l" defTabSz="1828800">
              <a:defRPr b="0" sz="3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  <p:sp>
        <p:nvSpPr>
          <p:cNvPr id="61" name="Rectangle 7"/>
          <p:cNvSpPr/>
          <p:nvPr/>
        </p:nvSpPr>
        <p:spPr>
          <a:xfrm>
            <a:off x="743711" y="749807"/>
            <a:ext cx="22896578" cy="12216386"/>
          </a:xfrm>
          <a:prstGeom prst="rect">
            <a:avLst/>
          </a:prstGeom>
          <a:ln w="12700" cap="sq">
            <a:solidFill>
              <a:srgbClr val="FFFFFF"/>
            </a:solidFill>
            <a:miter/>
          </a:ln>
        </p:spPr>
        <p:txBody>
          <a:bodyPr tIns="91439" bIns="91439"/>
          <a:lstStyle/>
          <a:p>
            <a:pPr algn="l" defTabSz="1828800">
              <a:defRPr b="0" sz="3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  <p:sp>
        <p:nvSpPr>
          <p:cNvPr id="62" name="Slide Number"/>
          <p:cNvSpPr txBox="1"/>
          <p:nvPr>
            <p:ph type="sldNum" sz="quarter" idx="2"/>
          </p:nvPr>
        </p:nvSpPr>
        <p:spPr>
          <a:xfrm>
            <a:off x="21828799" y="12377420"/>
            <a:ext cx="421601" cy="424181"/>
          </a:xfrm>
          <a:prstGeom prst="rect">
            <a:avLst/>
          </a:prstGeom>
        </p:spPr>
        <p:txBody>
          <a:bodyPr lIns="91439" tIns="91439" rIns="91439" bIns="91439" anchor="b"/>
          <a:lstStyle>
            <a:lvl1pPr algn="r" defTabSz="1828800">
              <a:defRPr sz="1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4"/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solidFill>
            <a:srgbClr val="595959"/>
          </a:solidFill>
          <a:ln w="12700">
            <a:miter lim="400000"/>
          </a:ln>
        </p:spPr>
        <p:txBody>
          <a:bodyPr tIns="91439" bIns="91439" anchor="ctr"/>
          <a:lstStyle/>
          <a:p>
            <a:pPr defTabSz="1828800">
              <a:defRPr b="0" sz="3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  <p:sp>
        <p:nvSpPr>
          <p:cNvPr id="70" name="Rectangle 9"/>
          <p:cNvSpPr/>
          <p:nvPr/>
        </p:nvSpPr>
        <p:spPr>
          <a:xfrm>
            <a:off x="2615739" y="2535460"/>
            <a:ext cx="19152525" cy="86159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sx="100000" sy="100000" kx="0" ky="0" algn="b" rotWithShape="0" blurRad="101600" dist="0" dir="0">
              <a:srgbClr val="000000">
                <a:alpha val="66000"/>
              </a:srgbClr>
            </a:outerShdw>
          </a:effectLst>
        </p:spPr>
        <p:txBody>
          <a:bodyPr tIns="91439" bIns="91439"/>
          <a:lstStyle/>
          <a:p>
            <a:pPr algn="l" defTabSz="1828800">
              <a:defRPr b="0" sz="3600"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  <p:sp>
        <p:nvSpPr>
          <p:cNvPr id="71" name="Rectangle 10"/>
          <p:cNvSpPr/>
          <p:nvPr/>
        </p:nvSpPr>
        <p:spPr>
          <a:xfrm>
            <a:off x="2895601" y="2823229"/>
            <a:ext cx="18592801" cy="8069542"/>
          </a:xfrm>
          <a:prstGeom prst="rect">
            <a:avLst/>
          </a:prstGeom>
          <a:ln w="12700" cap="sq">
            <a:solidFill>
              <a:srgbClr val="404040"/>
            </a:solidFill>
            <a:miter/>
          </a:ln>
        </p:spPr>
        <p:txBody>
          <a:bodyPr tIns="91439" bIns="91439"/>
          <a:lstStyle/>
          <a:p>
            <a:pPr algn="l" defTabSz="1828800">
              <a:defRPr b="0" sz="3600"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  <p:sp>
        <p:nvSpPr>
          <p:cNvPr id="72" name="Rectangle 14"/>
          <p:cNvSpPr/>
          <p:nvPr/>
        </p:nvSpPr>
        <p:spPr>
          <a:xfrm>
            <a:off x="10271759" y="2535459"/>
            <a:ext cx="3840481" cy="1463042"/>
          </a:xfrm>
          <a:prstGeom prst="rect">
            <a:avLst/>
          </a:prstGeom>
          <a:solidFill>
            <a:srgbClr val="BC9B83"/>
          </a:solidFill>
          <a:ln w="12700">
            <a:miter lim="400000"/>
          </a:ln>
        </p:spPr>
        <p:txBody>
          <a:bodyPr tIns="91439" bIns="91439"/>
          <a:lstStyle/>
          <a:p>
            <a:pPr algn="l" defTabSz="1828800">
              <a:defRPr b="0" sz="3600"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  <p:grpSp>
        <p:nvGrpSpPr>
          <p:cNvPr id="76" name="Group 6"/>
          <p:cNvGrpSpPr/>
          <p:nvPr/>
        </p:nvGrpSpPr>
        <p:grpSpPr>
          <a:xfrm>
            <a:off x="10500359" y="2535459"/>
            <a:ext cx="3383282" cy="1231869"/>
            <a:chOff x="0" y="0"/>
            <a:chExt cx="3383280" cy="1231868"/>
          </a:xfrm>
        </p:grpSpPr>
        <p:sp>
          <p:nvSpPr>
            <p:cNvPr id="73" name="Straight Connector 16"/>
            <p:cNvSpPr/>
            <p:nvPr/>
          </p:nvSpPr>
          <p:spPr>
            <a:xfrm flipH="1">
              <a:off x="-1" y="-1"/>
              <a:ext cx="1" cy="1225297"/>
            </a:xfrm>
            <a:prstGeom prst="line">
              <a:avLst/>
            </a:prstGeom>
            <a:solidFill>
              <a:srgbClr val="262626"/>
            </a:solid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 algn="l" defTabSz="1828800">
                <a:defRPr b="0" sz="3600">
                  <a:latin typeface="Sagona Book"/>
                  <a:ea typeface="Sagona Book"/>
                  <a:cs typeface="Sagona Book"/>
                  <a:sym typeface="Sagona Book"/>
                </a:defRPr>
              </a:pPr>
            </a:p>
          </p:txBody>
        </p:sp>
        <p:sp>
          <p:nvSpPr>
            <p:cNvPr id="74" name="Straight Connector 17"/>
            <p:cNvSpPr/>
            <p:nvPr/>
          </p:nvSpPr>
          <p:spPr>
            <a:xfrm>
              <a:off x="3383280" y="-1"/>
              <a:ext cx="1" cy="1225297"/>
            </a:xfrm>
            <a:prstGeom prst="line">
              <a:avLst/>
            </a:prstGeom>
            <a:solidFill>
              <a:srgbClr val="262626"/>
            </a:solid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 algn="l" defTabSz="1828800">
                <a:defRPr b="0" sz="3600">
                  <a:latin typeface="Sagona Book"/>
                  <a:ea typeface="Sagona Book"/>
                  <a:cs typeface="Sagona Book"/>
                  <a:sym typeface="Sagona Book"/>
                </a:defRPr>
              </a:pPr>
            </a:p>
          </p:txBody>
        </p:sp>
        <p:sp>
          <p:nvSpPr>
            <p:cNvPr id="75" name="Straight Connector 18"/>
            <p:cNvSpPr/>
            <p:nvPr/>
          </p:nvSpPr>
          <p:spPr>
            <a:xfrm>
              <a:off x="0" y="1231868"/>
              <a:ext cx="3383280" cy="1"/>
            </a:xfrm>
            <a:prstGeom prst="line">
              <a:avLst/>
            </a:prstGeom>
            <a:solidFill>
              <a:srgbClr val="262626"/>
            </a:solid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 algn="l" defTabSz="1828800">
                <a:defRPr b="0" sz="3600">
                  <a:latin typeface="Sagona Book"/>
                  <a:ea typeface="Sagona Book"/>
                  <a:cs typeface="Sagona Book"/>
                  <a:sym typeface="Sagona Book"/>
                </a:defRPr>
              </a:pPr>
            </a:p>
          </p:txBody>
        </p:sp>
      </p:grpSp>
      <p:sp>
        <p:nvSpPr>
          <p:cNvPr id="77" name="Title Text"/>
          <p:cNvSpPr txBox="1"/>
          <p:nvPr>
            <p:ph type="title"/>
          </p:nvPr>
        </p:nvSpPr>
        <p:spPr>
          <a:xfrm>
            <a:off x="3258206" y="4489660"/>
            <a:ext cx="17867592" cy="4874465"/>
          </a:xfrm>
          <a:prstGeom prst="rect">
            <a:avLst/>
          </a:prstGeom>
        </p:spPr>
        <p:txBody>
          <a:bodyPr lIns="91439" tIns="91439" rIns="91439" bIns="91439"/>
          <a:lstStyle>
            <a:lvl1pPr defTabSz="1828800">
              <a:lnSpc>
                <a:spcPct val="83000"/>
              </a:lnSpc>
              <a:defRPr cap="all" spc="-200" sz="13600">
                <a:solidFill>
                  <a:srgbClr val="262626"/>
                </a:solidFill>
                <a:latin typeface="Sagona ExtraLight"/>
                <a:ea typeface="Sagona ExtraLight"/>
                <a:cs typeface="Sagona ExtraLight"/>
                <a:sym typeface="Sagona ExtraLigh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78" name="Body Level One…"/>
          <p:cNvSpPr txBox="1"/>
          <p:nvPr>
            <p:ph type="body" sz="quarter" idx="1"/>
          </p:nvPr>
        </p:nvSpPr>
        <p:spPr>
          <a:xfrm>
            <a:off x="3258201" y="9364123"/>
            <a:ext cx="17873693" cy="914403"/>
          </a:xfrm>
          <a:prstGeom prst="rect">
            <a:avLst/>
          </a:prstGeom>
        </p:spPr>
        <p:txBody>
          <a:bodyPr lIns="91439" tIns="91439" rIns="91439" bIns="91439" anchor="t"/>
          <a:lstStyle>
            <a:lvl1pPr marL="0" indent="0" algn="ctr" defTabSz="1828800">
              <a:lnSpc>
                <a:spcPct val="120000"/>
              </a:lnSpc>
              <a:spcBef>
                <a:spcPts val="0"/>
              </a:spcBef>
              <a:buSzTx/>
              <a:buNone/>
              <a:defRPr spc="160" sz="3600">
                <a:solidFill>
                  <a:srgbClr val="0D0D0D"/>
                </a:solidFill>
                <a:latin typeface="Sagona Book"/>
                <a:ea typeface="Sagona Book"/>
                <a:cs typeface="Sagona Book"/>
                <a:sym typeface="Sagona Book"/>
              </a:defRPr>
            </a:lvl1pPr>
            <a:lvl2pPr marL="0" indent="457200" algn="ctr" defTabSz="1828800">
              <a:lnSpc>
                <a:spcPct val="120000"/>
              </a:lnSpc>
              <a:spcBef>
                <a:spcPts val="0"/>
              </a:spcBef>
              <a:buSzTx/>
              <a:buNone/>
              <a:defRPr spc="160" sz="3600">
                <a:solidFill>
                  <a:srgbClr val="0D0D0D"/>
                </a:solidFill>
                <a:latin typeface="Sagona Book"/>
                <a:ea typeface="Sagona Book"/>
                <a:cs typeface="Sagona Book"/>
                <a:sym typeface="Sagona Book"/>
              </a:defRPr>
            </a:lvl2pPr>
            <a:lvl3pPr marL="0" indent="914400" algn="ctr" defTabSz="1828800">
              <a:lnSpc>
                <a:spcPct val="120000"/>
              </a:lnSpc>
              <a:spcBef>
                <a:spcPts val="0"/>
              </a:spcBef>
              <a:buSzTx/>
              <a:buNone/>
              <a:defRPr spc="160" sz="3600">
                <a:solidFill>
                  <a:srgbClr val="0D0D0D"/>
                </a:solidFill>
                <a:latin typeface="Sagona Book"/>
                <a:ea typeface="Sagona Book"/>
                <a:cs typeface="Sagona Book"/>
                <a:sym typeface="Sagona Book"/>
              </a:defRPr>
            </a:lvl3pPr>
            <a:lvl4pPr marL="0" indent="1371600" algn="ctr" defTabSz="1828800">
              <a:lnSpc>
                <a:spcPct val="120000"/>
              </a:lnSpc>
              <a:spcBef>
                <a:spcPts val="0"/>
              </a:spcBef>
              <a:buSzTx/>
              <a:buNone/>
              <a:defRPr spc="160" sz="3600">
                <a:solidFill>
                  <a:srgbClr val="0D0D0D"/>
                </a:solidFill>
                <a:latin typeface="Sagona Book"/>
                <a:ea typeface="Sagona Book"/>
                <a:cs typeface="Sagona Book"/>
                <a:sym typeface="Sagona Book"/>
              </a:defRPr>
            </a:lvl4pPr>
            <a:lvl5pPr marL="0" indent="1828800" algn="ctr" defTabSz="1828800">
              <a:lnSpc>
                <a:spcPct val="120000"/>
              </a:lnSpc>
              <a:spcBef>
                <a:spcPts val="0"/>
              </a:spcBef>
              <a:buSzTx/>
              <a:buNone/>
              <a:defRPr spc="160" sz="3600">
                <a:solidFill>
                  <a:srgbClr val="0D0D0D"/>
                </a:solidFill>
                <a:latin typeface="Sagona Book"/>
                <a:ea typeface="Sagona Book"/>
                <a:cs typeface="Sagona Book"/>
                <a:sym typeface="Sagona Book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" name="Slide Number"/>
          <p:cNvSpPr txBox="1"/>
          <p:nvPr>
            <p:ph type="sldNum" sz="quarter" idx="2"/>
          </p:nvPr>
        </p:nvSpPr>
        <p:spPr>
          <a:xfrm>
            <a:off x="20704200" y="10387836"/>
            <a:ext cx="421601" cy="424181"/>
          </a:xfrm>
          <a:prstGeom prst="rect">
            <a:avLst/>
          </a:prstGeom>
        </p:spPr>
        <p:txBody>
          <a:bodyPr lIns="91439" tIns="91439" rIns="91439" bIns="91439" anchor="b"/>
          <a:lstStyle>
            <a:lvl1pPr algn="r" defTabSz="1828800">
              <a:defRPr sz="1600">
                <a:solidFill>
                  <a:srgbClr val="262626"/>
                </a:solidFill>
                <a:latin typeface="Sagona Book"/>
                <a:ea typeface="Sagona Book"/>
                <a:cs typeface="Sagona Book"/>
                <a:sym typeface="Sagona 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 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ctangle 4"/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tIns="91439" bIns="91439" anchor="ctr"/>
          <a:lstStyle/>
          <a:p>
            <a:pPr defTabSz="1828800">
              <a:defRPr b="0" sz="3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  <p:sp>
        <p:nvSpPr>
          <p:cNvPr id="87" name="Rectangle 9"/>
          <p:cNvSpPr/>
          <p:nvPr/>
        </p:nvSpPr>
        <p:spPr>
          <a:xfrm>
            <a:off x="2615739" y="2535460"/>
            <a:ext cx="19152525" cy="861590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ffectLst>
            <a:outerShdw sx="100000" sy="100000" kx="0" ky="0" algn="b" rotWithShape="0" blurRad="101600" dist="0" dir="0">
              <a:srgbClr val="000000">
                <a:alpha val="66000"/>
              </a:srgbClr>
            </a:outerShdw>
          </a:effectLst>
        </p:spPr>
        <p:txBody>
          <a:bodyPr tIns="91439" bIns="91439"/>
          <a:lstStyle/>
          <a:p>
            <a:pPr algn="l" defTabSz="1828800">
              <a:defRPr b="0" sz="3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  <p:sp>
        <p:nvSpPr>
          <p:cNvPr id="88" name="Rectangle 10"/>
          <p:cNvSpPr/>
          <p:nvPr/>
        </p:nvSpPr>
        <p:spPr>
          <a:xfrm>
            <a:off x="2895601" y="2823229"/>
            <a:ext cx="18592801" cy="8069542"/>
          </a:xfrm>
          <a:prstGeom prst="rect">
            <a:avLst/>
          </a:prstGeom>
          <a:ln w="12700" cap="sq">
            <a:solidFill>
              <a:srgbClr val="FFFFFF"/>
            </a:solidFill>
            <a:miter/>
          </a:ln>
        </p:spPr>
        <p:txBody>
          <a:bodyPr tIns="91439" bIns="91439"/>
          <a:lstStyle/>
          <a:p>
            <a:pPr algn="l" defTabSz="1828800">
              <a:defRPr b="0" sz="3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  <p:sp>
        <p:nvSpPr>
          <p:cNvPr id="89" name="Rectangle 14"/>
          <p:cNvSpPr/>
          <p:nvPr/>
        </p:nvSpPr>
        <p:spPr>
          <a:xfrm>
            <a:off x="10271759" y="2535459"/>
            <a:ext cx="3840481" cy="1463042"/>
          </a:xfrm>
          <a:prstGeom prst="rect">
            <a:avLst/>
          </a:prstGeom>
          <a:solidFill>
            <a:srgbClr val="BC9B83"/>
          </a:solidFill>
          <a:ln w="12700">
            <a:miter lim="400000"/>
          </a:ln>
        </p:spPr>
        <p:txBody>
          <a:bodyPr tIns="91439" bIns="91439"/>
          <a:lstStyle/>
          <a:p>
            <a:pPr algn="l" defTabSz="1828800">
              <a:defRPr b="0" sz="3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  <p:grpSp>
        <p:nvGrpSpPr>
          <p:cNvPr id="93" name="Group 6"/>
          <p:cNvGrpSpPr/>
          <p:nvPr/>
        </p:nvGrpSpPr>
        <p:grpSpPr>
          <a:xfrm>
            <a:off x="10500359" y="2535459"/>
            <a:ext cx="3383282" cy="1231869"/>
            <a:chOff x="0" y="0"/>
            <a:chExt cx="3383280" cy="1231868"/>
          </a:xfrm>
        </p:grpSpPr>
        <p:sp>
          <p:nvSpPr>
            <p:cNvPr id="90" name="Straight Connector 16"/>
            <p:cNvSpPr/>
            <p:nvPr/>
          </p:nvSpPr>
          <p:spPr>
            <a:xfrm flipH="1">
              <a:off x="-1" y="-1"/>
              <a:ext cx="1" cy="1225297"/>
            </a:xfrm>
            <a:prstGeom prst="line">
              <a:avLst/>
            </a:prstGeom>
            <a:solidFill>
              <a:srgbClr val="FFFFFF"/>
            </a:solid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 algn="l" defTabSz="1828800">
                <a:defRPr b="0" sz="3600">
                  <a:latin typeface="Sagona Book"/>
                  <a:ea typeface="Sagona Book"/>
                  <a:cs typeface="Sagona Book"/>
                  <a:sym typeface="Sagona Book"/>
                </a:defRPr>
              </a:pPr>
            </a:p>
          </p:txBody>
        </p:sp>
        <p:sp>
          <p:nvSpPr>
            <p:cNvPr id="91" name="Straight Connector 17"/>
            <p:cNvSpPr/>
            <p:nvPr/>
          </p:nvSpPr>
          <p:spPr>
            <a:xfrm>
              <a:off x="3383280" y="-1"/>
              <a:ext cx="1" cy="1225297"/>
            </a:xfrm>
            <a:prstGeom prst="line">
              <a:avLst/>
            </a:prstGeom>
            <a:solidFill>
              <a:srgbClr val="FFFFFF"/>
            </a:solid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 algn="l" defTabSz="1828800">
                <a:defRPr b="0" sz="3600">
                  <a:latin typeface="Sagona Book"/>
                  <a:ea typeface="Sagona Book"/>
                  <a:cs typeface="Sagona Book"/>
                  <a:sym typeface="Sagona Book"/>
                </a:defRPr>
              </a:pPr>
            </a:p>
          </p:txBody>
        </p:sp>
        <p:sp>
          <p:nvSpPr>
            <p:cNvPr id="92" name="Straight Connector 18"/>
            <p:cNvSpPr/>
            <p:nvPr/>
          </p:nvSpPr>
          <p:spPr>
            <a:xfrm>
              <a:off x="0" y="1231868"/>
              <a:ext cx="3383280" cy="1"/>
            </a:xfrm>
            <a:prstGeom prst="line">
              <a:avLst/>
            </a:prstGeom>
            <a:solidFill>
              <a:srgbClr val="FFFFFF"/>
            </a:solidFill>
            <a:ln w="12700" cap="flat">
              <a:solidFill>
                <a:srgbClr val="FFFFFF"/>
              </a:solidFill>
              <a:prstDash val="solid"/>
              <a:miter lim="800000"/>
            </a:ln>
            <a:effectLst/>
          </p:spPr>
          <p:txBody>
            <a:bodyPr wrap="square" lIns="91439" tIns="91439" rIns="91439" bIns="91439" numCol="1" anchor="t">
              <a:noAutofit/>
            </a:bodyPr>
            <a:lstStyle/>
            <a:p>
              <a:pPr algn="l" defTabSz="1828800">
                <a:defRPr b="0" sz="3600">
                  <a:latin typeface="Sagona Book"/>
                  <a:ea typeface="Sagona Book"/>
                  <a:cs typeface="Sagona Book"/>
                  <a:sym typeface="Sagona Book"/>
                </a:defRPr>
              </a:pPr>
            </a:p>
          </p:txBody>
        </p:sp>
      </p:grpSp>
      <p:sp>
        <p:nvSpPr>
          <p:cNvPr id="94" name="Title Text"/>
          <p:cNvSpPr txBox="1"/>
          <p:nvPr>
            <p:ph type="title"/>
          </p:nvPr>
        </p:nvSpPr>
        <p:spPr>
          <a:xfrm>
            <a:off x="3258206" y="4489660"/>
            <a:ext cx="17867592" cy="4874465"/>
          </a:xfrm>
          <a:prstGeom prst="rect">
            <a:avLst/>
          </a:prstGeom>
        </p:spPr>
        <p:txBody>
          <a:bodyPr lIns="91439" tIns="91439" rIns="91439" bIns="91439"/>
          <a:lstStyle>
            <a:lvl1pPr defTabSz="1828800">
              <a:lnSpc>
                <a:spcPct val="83000"/>
              </a:lnSpc>
              <a:defRPr cap="all" spc="-200" sz="13600">
                <a:solidFill>
                  <a:srgbClr val="FFFFFF"/>
                </a:solidFill>
                <a:latin typeface="Sagona ExtraLight"/>
                <a:ea typeface="Sagona ExtraLight"/>
                <a:cs typeface="Sagona ExtraLight"/>
                <a:sym typeface="Sagona ExtraLight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95" name="Body Level One…"/>
          <p:cNvSpPr txBox="1"/>
          <p:nvPr>
            <p:ph type="body" sz="quarter" idx="1"/>
          </p:nvPr>
        </p:nvSpPr>
        <p:spPr>
          <a:xfrm>
            <a:off x="3258201" y="9364123"/>
            <a:ext cx="17873693" cy="914403"/>
          </a:xfrm>
          <a:prstGeom prst="rect">
            <a:avLst/>
          </a:prstGeom>
        </p:spPr>
        <p:txBody>
          <a:bodyPr lIns="91439" tIns="91439" rIns="91439" bIns="91439" anchor="t"/>
          <a:lstStyle>
            <a:lvl1pPr marL="0" indent="0" algn="ctr" defTabSz="1828800">
              <a:lnSpc>
                <a:spcPct val="120000"/>
              </a:lnSpc>
              <a:spcBef>
                <a:spcPts val="0"/>
              </a:spcBef>
              <a:buSzTx/>
              <a:buNone/>
              <a:defRPr spc="160" sz="3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lvl1pPr>
            <a:lvl2pPr marL="0" indent="457200" algn="ctr" defTabSz="1828800">
              <a:lnSpc>
                <a:spcPct val="120000"/>
              </a:lnSpc>
              <a:spcBef>
                <a:spcPts val="0"/>
              </a:spcBef>
              <a:buSzTx/>
              <a:buNone/>
              <a:defRPr spc="160" sz="3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lvl2pPr>
            <a:lvl3pPr marL="0" indent="914400" algn="ctr" defTabSz="1828800">
              <a:lnSpc>
                <a:spcPct val="120000"/>
              </a:lnSpc>
              <a:spcBef>
                <a:spcPts val="0"/>
              </a:spcBef>
              <a:buSzTx/>
              <a:buNone/>
              <a:defRPr spc="160" sz="3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lvl3pPr>
            <a:lvl4pPr marL="0" indent="1371600" algn="ctr" defTabSz="1828800">
              <a:lnSpc>
                <a:spcPct val="120000"/>
              </a:lnSpc>
              <a:spcBef>
                <a:spcPts val="0"/>
              </a:spcBef>
              <a:buSzTx/>
              <a:buNone/>
              <a:defRPr spc="160" sz="3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lvl4pPr>
            <a:lvl5pPr marL="0" indent="1828800" algn="ctr" defTabSz="1828800">
              <a:lnSpc>
                <a:spcPct val="120000"/>
              </a:lnSpc>
              <a:spcBef>
                <a:spcPts val="0"/>
              </a:spcBef>
              <a:buSzTx/>
              <a:buNone/>
              <a:defRPr spc="160" sz="3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" name="Slide Number"/>
          <p:cNvSpPr txBox="1"/>
          <p:nvPr>
            <p:ph type="sldNum" sz="quarter" idx="2"/>
          </p:nvPr>
        </p:nvSpPr>
        <p:spPr>
          <a:xfrm>
            <a:off x="20704200" y="10387836"/>
            <a:ext cx="421601" cy="424181"/>
          </a:xfrm>
          <a:prstGeom prst="rect">
            <a:avLst/>
          </a:prstGeom>
        </p:spPr>
        <p:txBody>
          <a:bodyPr lIns="91439" tIns="91439" rIns="91439" bIns="91439" anchor="b"/>
          <a:lstStyle>
            <a:lvl1pPr algn="r" defTabSz="1828800">
              <a:defRPr sz="1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transition xmlns:p14="http://schemas.microsoft.com/office/powerpoint/2010/main" spd="med" advClick="1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3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4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5.jpe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6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7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4.xml.rels><?xml version="1.0" encoding="UTF-8" standalone="no" 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8.jpeg" Type="http://schemas.openxmlformats.org/officeDocument/2006/relationships/image"/>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1.jpg" descr="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6" name="Rectangle 41"/>
          <p:cNvSpPr/>
          <p:nvPr/>
        </p:nvSpPr>
        <p:spPr>
          <a:xfrm>
            <a:off x="0" y="0"/>
            <a:ext cx="9324420" cy="13716000"/>
          </a:xfrm>
          <a:prstGeom prst="rect">
            <a:avLst/>
          </a:prstGeom>
          <a:solidFill>
            <a:srgbClr val="425021">
              <a:alpha val="56915"/>
            </a:srgbClr>
          </a:solidFill>
          <a:ln w="12700">
            <a:miter lim="400000"/>
          </a:ln>
        </p:spPr>
        <p:txBody>
          <a:bodyPr tIns="91439" bIns="91439"/>
          <a:lstStyle/>
          <a:p>
            <a:pPr algn="l" defTabSz="1828800">
              <a:defRPr b="0" sz="3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  <p:sp>
        <p:nvSpPr>
          <p:cNvPr id="107" name="Rectangle 43"/>
          <p:cNvSpPr/>
          <p:nvPr/>
        </p:nvSpPr>
        <p:spPr>
          <a:xfrm>
            <a:off x="327954" y="329183"/>
            <a:ext cx="8668512" cy="13057634"/>
          </a:xfrm>
          <a:prstGeom prst="rect">
            <a:avLst/>
          </a:prstGeom>
          <a:ln w="12700" cap="sq">
            <a:solidFill>
              <a:srgbClr val="FFFFFF"/>
            </a:solidFill>
            <a:miter/>
          </a:ln>
        </p:spPr>
        <p:txBody>
          <a:bodyPr tIns="91439" bIns="91439"/>
          <a:lstStyle/>
          <a:p>
            <a:pPr algn="l" defTabSz="1828800">
              <a:defRPr b="0" sz="3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  <p:sp>
        <p:nvSpPr>
          <p:cNvPr id="108" name="Subtitle 2"/>
          <p:cNvSpPr txBox="1"/>
          <p:nvPr/>
        </p:nvSpPr>
        <p:spPr>
          <a:xfrm>
            <a:off x="11373281" y="1097785"/>
            <a:ext cx="10961855" cy="2540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defTabSz="1828800">
              <a:defRPr b="0" cap="all" sz="6500">
                <a:solidFill>
                  <a:srgbClr val="232642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Session 1</a:t>
            </a:r>
          </a:p>
          <a:p>
            <a:pPr defTabSz="1828800">
              <a:defRPr b="0" sz="6500">
                <a:solidFill>
                  <a:srgbClr val="232642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Introduction to Mindfulness</a:t>
            </a:r>
          </a:p>
        </p:txBody>
      </p:sp>
      <p:sp>
        <p:nvSpPr>
          <p:cNvPr id="109" name="Everyday Mindfulness"/>
          <p:cNvSpPr txBox="1"/>
          <p:nvPr>
            <p:ph type="title" idx="4294967295"/>
          </p:nvPr>
        </p:nvSpPr>
        <p:spPr>
          <a:xfrm>
            <a:off x="954068" y="4786300"/>
            <a:ext cx="7458324" cy="2249215"/>
          </a:xfrm>
          <a:prstGeom prst="rect">
            <a:avLst/>
          </a:prstGeom>
        </p:spPr>
        <p:txBody>
          <a:bodyPr lIns="91439" tIns="91439" rIns="91439" bIns="91439" anchor="t"/>
          <a:lstStyle/>
          <a:p>
            <a:pPr defTabSz="1828800">
              <a:lnSpc>
                <a:spcPct val="70000"/>
              </a:lnSpc>
              <a:defRPr cap="all" sz="7200">
                <a:solidFill>
                  <a:srgbClr val="FFFFFF"/>
                </a:solidFill>
                <a:latin typeface="Sagona ExtraLight"/>
                <a:ea typeface="Sagona ExtraLight"/>
                <a:cs typeface="Sagona ExtraLight"/>
                <a:sym typeface="Sagona ExtraLight"/>
              </a:defRPr>
            </a:pPr>
            <a:r>
              <a:rPr b="1">
                <a:latin typeface="Helvetica"/>
                <a:ea typeface="Helvetica"/>
                <a:cs typeface="Helvetica"/>
                <a:sym typeface="Helvetica"/>
              </a:rPr>
              <a:t>Everyday</a:t>
            </a:r>
            <a:br>
              <a:rPr b="1">
                <a:latin typeface="Helvetica"/>
                <a:ea typeface="Helvetica"/>
                <a:cs typeface="Helvetica"/>
                <a:sym typeface="Helvetica"/>
              </a:rPr>
            </a:br>
            <a:r>
              <a:rPr b="1">
                <a:latin typeface="Helvetica"/>
                <a:ea typeface="Helvetica"/>
                <a:cs typeface="Helvetica"/>
                <a:sym typeface="Helvetica"/>
              </a:rPr>
              <a:t>Mindfulness</a:t>
            </a:r>
          </a:p>
        </p:txBody>
      </p:sp>
      <p:pic>
        <p:nvPicPr>
          <p:cNvPr id="110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554878" y="11604560"/>
            <a:ext cx="4214664" cy="1231869"/>
          </a:xfrm>
          <a:prstGeom prst="rect">
            <a:avLst/>
          </a:prstGeom>
          <a:ln w="12700">
            <a:miter lim="400000"/>
          </a:ln>
        </p:spPr>
      </p:pic>
      <p:sp>
        <p:nvSpPr>
          <p:cNvPr id="111" name="with Your Name"/>
          <p:cNvSpPr txBox="1"/>
          <p:nvPr/>
        </p:nvSpPr>
        <p:spPr>
          <a:xfrm>
            <a:off x="1835404" y="7949913"/>
            <a:ext cx="5695653" cy="137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defTabSz="1828800">
              <a:defRPr b="0" cap="all" sz="7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cap="none" sz="4200"/>
              <a:t>with</a:t>
            </a:r>
            <a:br>
              <a:rPr cap="none" sz="4200"/>
            </a:br>
            <a:r>
              <a:rPr cap="none" sz="4200"/>
              <a:t>Your Name</a:t>
            </a:r>
          </a:p>
        </p:txBody>
      </p:sp>
      <p:grpSp>
        <p:nvGrpSpPr>
          <p:cNvPr id="114" name="Rectangle 11"/>
          <p:cNvGrpSpPr/>
          <p:nvPr/>
        </p:nvGrpSpPr>
        <p:grpSpPr>
          <a:xfrm>
            <a:off x="3079071" y="1097785"/>
            <a:ext cx="3166276" cy="2249216"/>
            <a:chOff x="0" y="0"/>
            <a:chExt cx="3166274" cy="2249214"/>
          </a:xfrm>
        </p:grpSpPr>
        <p:sp>
          <p:nvSpPr>
            <p:cNvPr id="112" name="Rectangle"/>
            <p:cNvSpPr/>
            <p:nvPr/>
          </p:nvSpPr>
          <p:spPr>
            <a:xfrm>
              <a:off x="0" y="0"/>
              <a:ext cx="3166275" cy="2249215"/>
            </a:xfrm>
            <a:prstGeom prst="rect">
              <a:avLst/>
            </a:prstGeom>
            <a:noFill/>
            <a:ln w="25400" cap="rnd">
              <a:solidFill>
                <a:srgbClr val="FFFFFF"/>
              </a:solidFill>
              <a:custDash>
                <a:ds d="100000" sp="200000"/>
              </a:custDash>
              <a:round/>
            </a:ln>
            <a:effectLst/>
          </p:spPr>
          <p:txBody>
            <a:bodyPr wrap="square" lIns="91439" tIns="91439" rIns="91439" bIns="91439" numCol="1" anchor="ctr">
              <a:noAutofit/>
            </a:bodyPr>
            <a:lstStyle/>
            <a:p>
              <a:pPr defTabSz="1828800">
                <a:defRPr b="0" sz="3600">
                  <a:solidFill>
                    <a:srgbClr val="FFFFFF"/>
                  </a:solidFill>
                  <a:latin typeface="Sagona Book"/>
                  <a:ea typeface="Sagona Book"/>
                  <a:cs typeface="Sagona Book"/>
                  <a:sym typeface="Sagona Book"/>
                </a:defRPr>
              </a:pPr>
            </a:p>
          </p:txBody>
        </p:sp>
        <p:sp>
          <p:nvSpPr>
            <p:cNvPr id="113" name="Your Logo"/>
            <p:cNvSpPr/>
            <p:nvPr/>
          </p:nvSpPr>
          <p:spPr>
            <a:xfrm>
              <a:off x="232122" y="1124607"/>
              <a:ext cx="270203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1439" tIns="91439" rIns="91439" bIns="91439" numCol="1" anchor="ctr">
              <a:spAutoFit/>
            </a:bodyPr>
            <a:lstStyle>
              <a:lvl1pPr defTabSz="1828800">
                <a:defRPr b="0" sz="3600">
                  <a:solidFill>
                    <a:srgbClr val="FFFFFF"/>
                  </a:solidFill>
                  <a:latin typeface="Sagona Book"/>
                  <a:ea typeface="Sagona Book"/>
                  <a:cs typeface="Sagona Book"/>
                  <a:sym typeface="Sagona Book"/>
                </a:defRPr>
              </a:lvl1pPr>
            </a:lstStyle>
            <a:p>
              <a:pPr/>
              <a:r>
                <a:t>Your Logo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8.jpg" descr="8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Breath Awareness Meditation"/>
          <p:cNvSpPr txBox="1"/>
          <p:nvPr>
            <p:ph type="title" idx="4294967295"/>
          </p:nvPr>
        </p:nvSpPr>
        <p:spPr>
          <a:xfrm>
            <a:off x="2704110" y="4628066"/>
            <a:ext cx="18805330" cy="3088268"/>
          </a:xfrm>
          <a:prstGeom prst="rect">
            <a:avLst/>
          </a:prstGeom>
        </p:spPr>
        <p:txBody>
          <a:bodyPr lIns="91439" tIns="91439" rIns="91439" bIns="91439" anchor="t"/>
          <a:lstStyle>
            <a:lvl1pPr defTabSz="1828800">
              <a:lnSpc>
                <a:spcPct val="90000"/>
              </a:lnSpc>
              <a:defRPr b="1" cap="all" sz="100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Breath Awareness Meditation</a:t>
            </a:r>
          </a:p>
        </p:txBody>
      </p:sp>
      <p:sp>
        <p:nvSpPr>
          <p:cNvPr id="162" name="Rectangle 43"/>
          <p:cNvSpPr/>
          <p:nvPr/>
        </p:nvSpPr>
        <p:spPr>
          <a:xfrm>
            <a:off x="2767609" y="3357042"/>
            <a:ext cx="18848782" cy="5630316"/>
          </a:xfrm>
          <a:prstGeom prst="rect">
            <a:avLst/>
          </a:prstGeom>
          <a:ln w="127000" cap="sq">
            <a:solidFill>
              <a:srgbClr val="FFFFFF">
                <a:alpha val="21772"/>
              </a:srgbClr>
            </a:solidFill>
            <a:miter/>
          </a:ln>
        </p:spPr>
        <p:txBody>
          <a:bodyPr tIns="91439" bIns="91439"/>
          <a:lstStyle/>
          <a:p>
            <a:pPr algn="l" defTabSz="1828800">
              <a:defRPr b="0" sz="3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13.jpg" descr="13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5" name="Rectangle"/>
          <p:cNvSpPr/>
          <p:nvPr/>
        </p:nvSpPr>
        <p:spPr>
          <a:xfrm>
            <a:off x="5930900" y="0"/>
            <a:ext cx="18453100" cy="13716000"/>
          </a:xfrm>
          <a:prstGeom prst="rect">
            <a:avLst/>
          </a:prstGeom>
          <a:gradFill>
            <a:gsLst>
              <a:gs pos="0">
                <a:srgbClr val="1E3137">
                  <a:alpha val="61589"/>
                </a:srgbClr>
              </a:gs>
              <a:gs pos="100000">
                <a:srgbClr val="1E3137">
                  <a:alpha val="0"/>
                </a:srgbClr>
              </a:gs>
            </a:gsLst>
            <a:lin ang="108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b="0"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6" name="Title 1"/>
          <p:cNvSpPr txBox="1"/>
          <p:nvPr>
            <p:ph type="title" idx="4294967295"/>
          </p:nvPr>
        </p:nvSpPr>
        <p:spPr>
          <a:xfrm>
            <a:off x="10412983" y="2989520"/>
            <a:ext cx="14453617" cy="1988357"/>
          </a:xfrm>
          <a:prstGeom prst="rect">
            <a:avLst/>
          </a:prstGeom>
        </p:spPr>
        <p:txBody>
          <a:bodyPr lIns="91439" tIns="91439" rIns="91439" bIns="91439" anchor="t"/>
          <a:lstStyle>
            <a:lvl1pPr algn="l">
              <a:defRPr b="1" cap="all" sz="81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Reflection</a:t>
            </a:r>
          </a:p>
        </p:txBody>
      </p:sp>
      <p:sp>
        <p:nvSpPr>
          <p:cNvPr id="167" name="Rectangle 8"/>
          <p:cNvSpPr txBox="1"/>
          <p:nvPr/>
        </p:nvSpPr>
        <p:spPr>
          <a:xfrm>
            <a:off x="12591882" y="4800076"/>
            <a:ext cx="7527053" cy="932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 algn="l" defTabSz="1828800">
              <a:spcBef>
                <a:spcPts val="1200"/>
              </a:spcBef>
              <a:defRPr b="0" i="1" sz="49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On our first formal practice</a:t>
            </a:r>
          </a:p>
        </p:txBody>
      </p:sp>
      <p:sp>
        <p:nvSpPr>
          <p:cNvPr id="168" name="Content Placeholder 2"/>
          <p:cNvSpPr txBox="1"/>
          <p:nvPr>
            <p:ph type="body" sz="quarter" idx="4294967295"/>
          </p:nvPr>
        </p:nvSpPr>
        <p:spPr>
          <a:xfrm>
            <a:off x="11296482" y="6607889"/>
            <a:ext cx="10795382" cy="5775691"/>
          </a:xfrm>
          <a:prstGeom prst="rect">
            <a:avLst/>
          </a:prstGeom>
        </p:spPr>
        <p:txBody>
          <a:bodyPr anchor="t"/>
          <a:lstStyle/>
          <a:p>
            <a:pPr marL="990600" indent="-990600">
              <a:spcBef>
                <a:spcPts val="1900"/>
              </a:spcBef>
              <a:buClr>
                <a:srgbClr val="FFFFFF"/>
              </a:buClr>
              <a:buSzPct val="100000"/>
              <a:buChar char="๏"/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What did you notice? Sensations, thoughts, emotions?</a:t>
            </a:r>
          </a:p>
          <a:p>
            <a:pPr marL="990600" indent="-990600">
              <a:spcBef>
                <a:spcPts val="1900"/>
              </a:spcBef>
              <a:buClr>
                <a:srgbClr val="FFFFFF"/>
              </a:buClr>
              <a:buSzPct val="100000"/>
              <a:buChar char="๏"/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Did anything surprise you?</a:t>
            </a:r>
          </a:p>
          <a:p>
            <a:pPr marL="990600" indent="-990600">
              <a:spcBef>
                <a:spcPts val="1900"/>
              </a:spcBef>
              <a:buClr>
                <a:srgbClr val="FFFFFF"/>
              </a:buClr>
              <a:buSzPct val="100000"/>
              <a:buChar char="๏"/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Anything you will try differently for next time?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0375B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14.jpg" descr="14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264745" y="0"/>
            <a:ext cx="24384001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1" name="Title 1"/>
          <p:cNvSpPr txBox="1"/>
          <p:nvPr>
            <p:ph type="title" idx="4294967295"/>
          </p:nvPr>
        </p:nvSpPr>
        <p:spPr>
          <a:xfrm>
            <a:off x="10412983" y="1084520"/>
            <a:ext cx="14453617" cy="1988357"/>
          </a:xfrm>
          <a:prstGeom prst="rect">
            <a:avLst/>
          </a:prstGeom>
        </p:spPr>
        <p:txBody>
          <a:bodyPr lIns="91439" tIns="91439" rIns="91439" bIns="91439" anchor="t"/>
          <a:lstStyle>
            <a:lvl1pPr algn="l">
              <a:defRPr b="1" cap="all" sz="81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Breathing</a:t>
            </a:r>
          </a:p>
        </p:txBody>
      </p:sp>
      <p:sp>
        <p:nvSpPr>
          <p:cNvPr id="172" name="Rectangle 8"/>
          <p:cNvSpPr txBox="1"/>
          <p:nvPr/>
        </p:nvSpPr>
        <p:spPr>
          <a:xfrm>
            <a:off x="12591882" y="2895076"/>
            <a:ext cx="10527374" cy="16814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l" defTabSz="1828800">
              <a:spcBef>
                <a:spcPts val="1200"/>
              </a:spcBef>
              <a:defRPr b="0" i="1" sz="49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Why it matters so deeply to mindfulness</a:t>
            </a:r>
          </a:p>
        </p:txBody>
      </p:sp>
      <p:sp>
        <p:nvSpPr>
          <p:cNvPr id="173" name="Content Placeholder 2"/>
          <p:cNvSpPr txBox="1"/>
          <p:nvPr>
            <p:ph type="body" idx="4294967295"/>
          </p:nvPr>
        </p:nvSpPr>
        <p:spPr>
          <a:xfrm>
            <a:off x="11296482" y="5769689"/>
            <a:ext cx="11936872" cy="12439024"/>
          </a:xfrm>
          <a:prstGeom prst="rect">
            <a:avLst/>
          </a:prstGeom>
        </p:spPr>
        <p:txBody>
          <a:bodyPr anchor="t"/>
          <a:lstStyle/>
          <a:p>
            <a:pPr marL="990600" indent="-990600">
              <a:spcBef>
                <a:spcPts val="1900"/>
              </a:spcBef>
              <a:buClr>
                <a:schemeClr val="accent2">
                  <a:hueOff val="-85259"/>
                  <a:satOff val="14347"/>
                  <a:lumOff val="22373"/>
                </a:schemeClr>
              </a:buClr>
              <a:buSzPct val="100000"/>
              <a:buChar char="๏"/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Breath is “the bridge which connects life to consciousness.” –Thich Nhat Hanh</a:t>
            </a:r>
          </a:p>
          <a:p>
            <a:pPr marL="990600" indent="-990600">
              <a:spcBef>
                <a:spcPts val="1900"/>
              </a:spcBef>
              <a:buClr>
                <a:schemeClr val="accent2">
                  <a:hueOff val="-85259"/>
                  <a:satOff val="14347"/>
                  <a:lumOff val="22373"/>
                </a:schemeClr>
              </a:buClr>
              <a:buSzPct val="100000"/>
              <a:buChar char="๏"/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Breath is an invisible, moment-to-moment life force </a:t>
            </a:r>
          </a:p>
          <a:p>
            <a:pPr marL="990600" indent="-990600">
              <a:spcBef>
                <a:spcPts val="1900"/>
              </a:spcBef>
              <a:buClr>
                <a:schemeClr val="accent2">
                  <a:hueOff val="-85259"/>
                  <a:satOff val="14347"/>
                  <a:lumOff val="22373"/>
                </a:schemeClr>
              </a:buClr>
              <a:buSzPct val="100000"/>
              <a:buChar char="๏"/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Attention to breathing develops patience and resilience.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2.jpg" descr="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6" name="Break"/>
          <p:cNvSpPr txBox="1"/>
          <p:nvPr>
            <p:ph type="title" idx="4294967295"/>
          </p:nvPr>
        </p:nvSpPr>
        <p:spPr>
          <a:xfrm>
            <a:off x="1515535" y="5845433"/>
            <a:ext cx="18149026" cy="3029288"/>
          </a:xfrm>
          <a:prstGeom prst="rect">
            <a:avLst/>
          </a:prstGeom>
        </p:spPr>
        <p:txBody>
          <a:bodyPr lIns="91439" tIns="91439" rIns="91439" bIns="91439" anchor="t"/>
          <a:lstStyle>
            <a:lvl1pPr algn="l" defTabSz="1828800">
              <a:lnSpc>
                <a:spcPct val="70000"/>
              </a:lnSpc>
              <a:defRPr b="1" cap="all" sz="160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Break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11.jpg" descr="1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79" name="Title 1"/>
          <p:cNvSpPr txBox="1"/>
          <p:nvPr/>
        </p:nvSpPr>
        <p:spPr>
          <a:xfrm>
            <a:off x="16520211" y="4114800"/>
            <a:ext cx="6926270" cy="548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normAutofit fontScale="100000" lnSpcReduction="0"/>
          </a:bodyPr>
          <a:lstStyle>
            <a:lvl1pPr algn="l" defTabSz="1828800">
              <a:lnSpc>
                <a:spcPct val="83000"/>
              </a:lnSpc>
              <a:spcBef>
                <a:spcPts val="1200"/>
              </a:spcBef>
              <a:defRPr cap="all" spc="-60" sz="10000">
                <a:solidFill>
                  <a:srgbClr val="C2E57A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Practice</a:t>
            </a:r>
          </a:p>
        </p:txBody>
      </p:sp>
      <p:sp>
        <p:nvSpPr>
          <p:cNvPr id="180" name="Straight Connector 28"/>
          <p:cNvSpPr/>
          <p:nvPr/>
        </p:nvSpPr>
        <p:spPr>
          <a:xfrm>
            <a:off x="15599344" y="4332370"/>
            <a:ext cx="1" cy="5268831"/>
          </a:xfrm>
          <a:prstGeom prst="line">
            <a:avLst/>
          </a:prstGeom>
          <a:ln w="38100">
            <a:solidFill>
              <a:srgbClr val="FFFFFF"/>
            </a:solidFill>
          </a:ln>
        </p:spPr>
        <p:txBody>
          <a:bodyPr tIns="91439" bIns="91439"/>
          <a:lstStyle/>
          <a:p>
            <a:pPr algn="l" defTabSz="1828800">
              <a:defRPr b="0" sz="3600"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  <p:sp>
        <p:nvSpPr>
          <p:cNvPr id="181" name="Rectangle 4"/>
          <p:cNvSpPr txBox="1"/>
          <p:nvPr/>
        </p:nvSpPr>
        <p:spPr>
          <a:xfrm>
            <a:off x="0" y="5310537"/>
            <a:ext cx="14678477" cy="31546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algn="r" defTabSz="1828800">
              <a:defRPr b="0" sz="6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Focused Attention</a:t>
            </a:r>
          </a:p>
          <a:p>
            <a:pPr algn="r" defTabSz="1828800">
              <a:defRPr b="0" sz="6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algn="r" defTabSz="1828800">
              <a:defRPr b="0" sz="6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The Present Moment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9.jpg" descr="9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84" name="Grounding Meditation"/>
          <p:cNvSpPr txBox="1"/>
          <p:nvPr>
            <p:ph type="title" idx="4294967295"/>
          </p:nvPr>
        </p:nvSpPr>
        <p:spPr>
          <a:xfrm>
            <a:off x="2704110" y="4628066"/>
            <a:ext cx="18805330" cy="3088268"/>
          </a:xfrm>
          <a:prstGeom prst="rect">
            <a:avLst/>
          </a:prstGeom>
        </p:spPr>
        <p:txBody>
          <a:bodyPr lIns="91439" tIns="91439" rIns="91439" bIns="91439"/>
          <a:lstStyle>
            <a:lvl1pPr defTabSz="1828800">
              <a:lnSpc>
                <a:spcPct val="90000"/>
              </a:lnSpc>
              <a:defRPr b="1" cap="all" sz="100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Grounding Meditation</a:t>
            </a:r>
          </a:p>
        </p:txBody>
      </p:sp>
      <p:sp>
        <p:nvSpPr>
          <p:cNvPr id="185" name="Rectangle 43"/>
          <p:cNvSpPr/>
          <p:nvPr/>
        </p:nvSpPr>
        <p:spPr>
          <a:xfrm>
            <a:off x="2767609" y="3357042"/>
            <a:ext cx="18848782" cy="5630316"/>
          </a:xfrm>
          <a:prstGeom prst="rect">
            <a:avLst/>
          </a:prstGeom>
          <a:ln w="127000" cap="sq">
            <a:solidFill>
              <a:srgbClr val="FFFFFF">
                <a:alpha val="21772"/>
              </a:srgbClr>
            </a:solidFill>
            <a:miter/>
          </a:ln>
        </p:spPr>
        <p:txBody>
          <a:bodyPr tIns="91439" bIns="91439"/>
          <a:lstStyle/>
          <a:p>
            <a:pPr algn="l" defTabSz="1828800">
              <a:defRPr b="0" sz="3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samuel-elias-nadler-kN6dHXCfG5o-unsplash.jpg" descr="samuel-elias-nadler-kN6dHXCfG5o-unsplash.jpg"/>
          <p:cNvPicPr>
            <a:picLocks noChangeAspect="1"/>
          </p:cNvPicPr>
          <p:nvPr/>
        </p:nvPicPr>
        <p:blipFill>
          <a:blip r:embed="rId2">
            <a:extLst/>
          </a:blip>
          <a:srcRect l="0" t="15624" r="0" b="0"/>
          <a:stretch>
            <a:fillRect/>
          </a:stretch>
        </p:blipFill>
        <p:spPr>
          <a:xfrm>
            <a:off x="0" y="-1"/>
            <a:ext cx="24384000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188" name="Title 1"/>
          <p:cNvSpPr txBox="1"/>
          <p:nvPr/>
        </p:nvSpPr>
        <p:spPr>
          <a:xfrm>
            <a:off x="10274315" y="4529333"/>
            <a:ext cx="11932054" cy="5644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normAutofit fontScale="100000" lnSpcReduction="0"/>
          </a:bodyPr>
          <a:lstStyle>
            <a:lvl1pPr algn="l" defTabSz="1828800">
              <a:lnSpc>
                <a:spcPct val="70000"/>
              </a:lnSpc>
              <a:defRPr cap="all" sz="300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Now</a:t>
            </a:r>
          </a:p>
        </p:txBody>
      </p:sp>
      <p:sp>
        <p:nvSpPr>
          <p:cNvPr id="189" name="Rectangle 4"/>
          <p:cNvSpPr txBox="1"/>
          <p:nvPr/>
        </p:nvSpPr>
        <p:spPr>
          <a:xfrm>
            <a:off x="2177631" y="2806007"/>
            <a:ext cx="10443027" cy="11734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r" defTabSz="1828800">
              <a:defRPr b="0" sz="6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Be right where you are.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image5.jpeg" descr="image5.jpeg"/>
          <p:cNvPicPr>
            <a:picLocks noChangeAspect="1"/>
          </p:cNvPicPr>
          <p:nvPr/>
        </p:nvPicPr>
        <p:blipFill>
          <a:blip r:embed="rId2">
            <a:extLst/>
          </a:blip>
          <a:srcRect l="0" t="27500" r="0" b="27500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Rectangle 43"/>
          <p:cNvSpPr/>
          <p:nvPr/>
        </p:nvSpPr>
        <p:spPr>
          <a:xfrm>
            <a:off x="2148626" y="2740346"/>
            <a:ext cx="20086748" cy="8882810"/>
          </a:xfrm>
          <a:prstGeom prst="rect">
            <a:avLst/>
          </a:prstGeom>
          <a:solidFill>
            <a:srgbClr val="006AAB">
              <a:alpha val="75889"/>
            </a:srgbClr>
          </a:solidFill>
          <a:ln w="12700">
            <a:miter lim="400000"/>
          </a:ln>
        </p:spPr>
        <p:txBody>
          <a:bodyPr tIns="91439" bIns="91439"/>
          <a:lstStyle/>
          <a:p>
            <a:pPr algn="l" defTabSz="1828800">
              <a:defRPr b="0" sz="3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  <p:sp>
        <p:nvSpPr>
          <p:cNvPr id="193" name="Rectangle 43"/>
          <p:cNvSpPr/>
          <p:nvPr/>
        </p:nvSpPr>
        <p:spPr>
          <a:xfrm>
            <a:off x="2767609" y="3357042"/>
            <a:ext cx="18848782" cy="7649418"/>
          </a:xfrm>
          <a:prstGeom prst="rect">
            <a:avLst/>
          </a:prstGeom>
          <a:ln w="127000" cap="sq">
            <a:solidFill>
              <a:srgbClr val="FFFFFF">
                <a:alpha val="21772"/>
              </a:srgbClr>
            </a:solidFill>
            <a:miter/>
          </a:ln>
        </p:spPr>
        <p:txBody>
          <a:bodyPr tIns="91439" bIns="91439"/>
          <a:lstStyle/>
          <a:p>
            <a:pPr algn="l" defTabSz="1828800">
              <a:defRPr b="0" sz="3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  <p:sp>
        <p:nvSpPr>
          <p:cNvPr id="194" name="The power of mindfulness develops with disciplined effort."/>
          <p:cNvSpPr txBox="1"/>
          <p:nvPr/>
        </p:nvSpPr>
        <p:spPr>
          <a:xfrm>
            <a:off x="2148626" y="8332723"/>
            <a:ext cx="20086748" cy="21916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normAutofit fontScale="100000" lnSpcReduction="0"/>
          </a:bodyPr>
          <a:lstStyle>
            <a:lvl1pPr defTabSz="1828800">
              <a:lnSpc>
                <a:spcPct val="90000"/>
              </a:lnSpc>
              <a:defRPr b="0" sz="67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The power of mindfulness develops with disciplined effort.</a:t>
            </a:r>
          </a:p>
        </p:txBody>
      </p:sp>
      <p:sp>
        <p:nvSpPr>
          <p:cNvPr id="195" name="The Importance of Daily Practice:"/>
          <p:cNvSpPr txBox="1"/>
          <p:nvPr/>
        </p:nvSpPr>
        <p:spPr>
          <a:xfrm>
            <a:off x="4582630" y="4673599"/>
            <a:ext cx="15048290" cy="436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1828800">
              <a:lnSpc>
                <a:spcPct val="90000"/>
              </a:lnSpc>
              <a:defRPr cap="all" sz="100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The Importance of Daily Practice:</a:t>
            </a:r>
            <a:b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15.jpg" descr="15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98" name="Title 1"/>
          <p:cNvSpPr txBox="1"/>
          <p:nvPr>
            <p:ph type="title" idx="4294967295"/>
          </p:nvPr>
        </p:nvSpPr>
        <p:spPr>
          <a:xfrm>
            <a:off x="10412983" y="2559283"/>
            <a:ext cx="14453617" cy="1988357"/>
          </a:xfrm>
          <a:prstGeom prst="rect">
            <a:avLst/>
          </a:prstGeom>
        </p:spPr>
        <p:txBody>
          <a:bodyPr lIns="91439" tIns="91439" rIns="91439" bIns="91439" anchor="t"/>
          <a:lstStyle>
            <a:lvl1pPr algn="l">
              <a:defRPr b="1" cap="all" sz="81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Closing Notes</a:t>
            </a:r>
          </a:p>
        </p:txBody>
      </p:sp>
      <p:sp>
        <p:nvSpPr>
          <p:cNvPr id="199" name="Rectangle 8"/>
          <p:cNvSpPr txBox="1"/>
          <p:nvPr/>
        </p:nvSpPr>
        <p:spPr>
          <a:xfrm>
            <a:off x="12591882" y="4369839"/>
            <a:ext cx="10527374" cy="932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l" defTabSz="1828800">
              <a:spcBef>
                <a:spcPts val="1200"/>
              </a:spcBef>
              <a:defRPr b="0" i="1" sz="49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Next Session: Time/Date, Topic</a:t>
            </a:r>
          </a:p>
        </p:txBody>
      </p:sp>
      <p:sp>
        <p:nvSpPr>
          <p:cNvPr id="200" name="Content Placeholder 2"/>
          <p:cNvSpPr txBox="1"/>
          <p:nvPr>
            <p:ph type="body" sz="quarter" idx="4294967295"/>
          </p:nvPr>
        </p:nvSpPr>
        <p:spPr>
          <a:xfrm>
            <a:off x="11296482" y="7244453"/>
            <a:ext cx="11936872" cy="3912263"/>
          </a:xfrm>
          <a:prstGeom prst="rect">
            <a:avLst/>
          </a:prstGeom>
        </p:spPr>
        <p:txBody>
          <a:bodyPr anchor="t"/>
          <a:lstStyle/>
          <a:p>
            <a:pPr marL="990600" indent="-990600">
              <a:spcBef>
                <a:spcPts val="1900"/>
              </a:spcBef>
              <a:buClr>
                <a:srgbClr val="FFFFFF"/>
              </a:buClr>
              <a:buSzPct val="100000"/>
              <a:buChar char="๏"/>
              <a:defRPr>
                <a:latin typeface="Helvetica"/>
                <a:ea typeface="Helvetica"/>
                <a:cs typeface="Helvetica"/>
                <a:sym typeface="Helvetica"/>
              </a:defRPr>
            </a:pPr>
            <a:r>
              <a:t>Student Workbook</a:t>
            </a:r>
          </a:p>
          <a:p>
            <a:pPr marL="990600" indent="-990600">
              <a:spcBef>
                <a:spcPts val="1900"/>
              </a:spcBef>
              <a:buClr>
                <a:srgbClr val="FFFFFF"/>
              </a:buClr>
              <a:buSzPct val="100000"/>
              <a:buChar char="๏"/>
              <a:defRPr>
                <a:latin typeface="Helvetica"/>
                <a:ea typeface="Helvetica"/>
                <a:cs typeface="Helvetica"/>
                <a:sym typeface="Helvetica"/>
              </a:defRPr>
            </a:pPr>
            <a:r>
              <a:t>My contact information</a:t>
            </a:r>
          </a:p>
          <a:p>
            <a:pPr marL="990600" indent="-990600">
              <a:spcBef>
                <a:spcPts val="1900"/>
              </a:spcBef>
              <a:buClr>
                <a:srgbClr val="FFFFFF"/>
              </a:buClr>
              <a:buSzPct val="100000"/>
              <a:buChar char="๏"/>
              <a:defRPr>
                <a:latin typeface="Helvetica"/>
                <a:ea typeface="Helvetica"/>
                <a:cs typeface="Helvetica"/>
                <a:sym typeface="Helvetica"/>
              </a:defRPr>
            </a:pPr>
            <a:r>
              <a:t>Other Announcements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6.jpg" descr="6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203" name="Feeling Your Feet"/>
          <p:cNvSpPr txBox="1"/>
          <p:nvPr>
            <p:ph type="title" idx="4294967295"/>
          </p:nvPr>
        </p:nvSpPr>
        <p:spPr>
          <a:xfrm>
            <a:off x="2704110" y="4628066"/>
            <a:ext cx="18805330" cy="3088268"/>
          </a:xfrm>
          <a:prstGeom prst="rect">
            <a:avLst/>
          </a:prstGeom>
        </p:spPr>
        <p:txBody>
          <a:bodyPr lIns="91439" tIns="91439" rIns="91439" bIns="91439"/>
          <a:lstStyle>
            <a:lvl1pPr defTabSz="1828800">
              <a:lnSpc>
                <a:spcPct val="90000"/>
              </a:lnSpc>
              <a:defRPr b="1" cap="all" sz="100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Feeling Your Feet</a:t>
            </a:r>
          </a:p>
        </p:txBody>
      </p:sp>
      <p:sp>
        <p:nvSpPr>
          <p:cNvPr id="204" name="Rectangle 43"/>
          <p:cNvSpPr/>
          <p:nvPr/>
        </p:nvSpPr>
        <p:spPr>
          <a:xfrm>
            <a:off x="2767609" y="3357042"/>
            <a:ext cx="18848782" cy="5630316"/>
          </a:xfrm>
          <a:prstGeom prst="rect">
            <a:avLst/>
          </a:prstGeom>
          <a:ln w="127000" cap="sq">
            <a:solidFill>
              <a:srgbClr val="FFFFFF">
                <a:alpha val="21772"/>
              </a:srgbClr>
            </a:solidFill>
            <a:miter/>
          </a:ln>
        </p:spPr>
        <p:txBody>
          <a:bodyPr tIns="91439" bIns="91439"/>
          <a:lstStyle/>
          <a:p>
            <a:pPr algn="l" defTabSz="1828800">
              <a:defRPr b="0" sz="3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1.jpg" descr="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7" name="Rectangle 41"/>
          <p:cNvSpPr/>
          <p:nvPr/>
        </p:nvSpPr>
        <p:spPr>
          <a:xfrm>
            <a:off x="0" y="0"/>
            <a:ext cx="9324420" cy="13716000"/>
          </a:xfrm>
          <a:prstGeom prst="rect">
            <a:avLst/>
          </a:prstGeom>
          <a:solidFill>
            <a:srgbClr val="9A8616">
              <a:alpha val="55199"/>
            </a:srgbClr>
          </a:solidFill>
          <a:ln w="12700">
            <a:miter lim="400000"/>
          </a:ln>
        </p:spPr>
        <p:txBody>
          <a:bodyPr tIns="91439" bIns="91439"/>
          <a:lstStyle/>
          <a:p>
            <a:pPr algn="l" defTabSz="1828800">
              <a:defRPr b="0" sz="3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  <p:sp>
        <p:nvSpPr>
          <p:cNvPr id="118" name="Rectangle 43"/>
          <p:cNvSpPr/>
          <p:nvPr/>
        </p:nvSpPr>
        <p:spPr>
          <a:xfrm>
            <a:off x="327954" y="329183"/>
            <a:ext cx="8668512" cy="13057634"/>
          </a:xfrm>
          <a:prstGeom prst="rect">
            <a:avLst/>
          </a:prstGeom>
          <a:ln w="12700" cap="sq">
            <a:solidFill>
              <a:srgbClr val="FFFFFF"/>
            </a:solidFill>
            <a:miter/>
          </a:ln>
        </p:spPr>
        <p:txBody>
          <a:bodyPr tIns="91439" bIns="91439"/>
          <a:lstStyle/>
          <a:p>
            <a:pPr algn="l" defTabSz="1828800">
              <a:defRPr b="0" sz="3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  <p:sp>
        <p:nvSpPr>
          <p:cNvPr id="119" name="Subtitle 2"/>
          <p:cNvSpPr txBox="1"/>
          <p:nvPr/>
        </p:nvSpPr>
        <p:spPr>
          <a:xfrm>
            <a:off x="11373281" y="1097785"/>
            <a:ext cx="10961855" cy="2540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 defTabSz="1828800">
              <a:defRPr b="0" cap="all" sz="6500">
                <a:solidFill>
                  <a:srgbClr val="232642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Session 1</a:t>
            </a:r>
          </a:p>
          <a:p>
            <a:pPr defTabSz="1828800">
              <a:defRPr b="0" sz="6500">
                <a:solidFill>
                  <a:srgbClr val="232642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Introduction to Mindfulness</a:t>
            </a:r>
          </a:p>
        </p:txBody>
      </p:sp>
      <p:sp>
        <p:nvSpPr>
          <p:cNvPr id="120" name="Everyday Mindfulness"/>
          <p:cNvSpPr txBox="1"/>
          <p:nvPr>
            <p:ph type="title" idx="4294967295"/>
          </p:nvPr>
        </p:nvSpPr>
        <p:spPr>
          <a:xfrm>
            <a:off x="954068" y="4786300"/>
            <a:ext cx="7458324" cy="2249215"/>
          </a:xfrm>
          <a:prstGeom prst="rect">
            <a:avLst/>
          </a:prstGeom>
        </p:spPr>
        <p:txBody>
          <a:bodyPr lIns="91439" tIns="91439" rIns="91439" bIns="91439" anchor="t"/>
          <a:lstStyle/>
          <a:p>
            <a:pPr defTabSz="1828800">
              <a:lnSpc>
                <a:spcPct val="70000"/>
              </a:lnSpc>
              <a:defRPr cap="all" sz="7200">
                <a:solidFill>
                  <a:srgbClr val="FFFFFF"/>
                </a:solidFill>
                <a:latin typeface="Sagona ExtraLight"/>
                <a:ea typeface="Sagona ExtraLight"/>
                <a:cs typeface="Sagona ExtraLight"/>
                <a:sym typeface="Sagona ExtraLight"/>
              </a:defRPr>
            </a:pPr>
            <a:r>
              <a:rPr b="1">
                <a:latin typeface="Helvetica"/>
                <a:ea typeface="Helvetica"/>
                <a:cs typeface="Helvetica"/>
                <a:sym typeface="Helvetica"/>
              </a:rPr>
              <a:t>Everyday</a:t>
            </a:r>
            <a:br>
              <a:rPr b="1">
                <a:latin typeface="Helvetica"/>
                <a:ea typeface="Helvetica"/>
                <a:cs typeface="Helvetica"/>
                <a:sym typeface="Helvetica"/>
              </a:rPr>
            </a:br>
            <a:r>
              <a:rPr b="1">
                <a:latin typeface="Helvetica"/>
                <a:ea typeface="Helvetica"/>
                <a:cs typeface="Helvetica"/>
                <a:sym typeface="Helvetica"/>
              </a:rPr>
              <a:t>Mindfulness</a:t>
            </a:r>
          </a:p>
        </p:txBody>
      </p:sp>
      <p:pic>
        <p:nvPicPr>
          <p:cNvPr id="121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554878" y="11604560"/>
            <a:ext cx="4214664" cy="1231869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with Your Name"/>
          <p:cNvSpPr txBox="1"/>
          <p:nvPr/>
        </p:nvSpPr>
        <p:spPr>
          <a:xfrm>
            <a:off x="1835404" y="7949913"/>
            <a:ext cx="5695653" cy="1371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/>
          <a:p>
            <a:pPr defTabSz="1828800">
              <a:defRPr b="0" cap="all" sz="74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cap="none" sz="4200"/>
              <a:t>with</a:t>
            </a:r>
            <a:br>
              <a:rPr cap="none" sz="4200"/>
            </a:br>
            <a:r>
              <a:rPr cap="none" sz="4200"/>
              <a:t>Your Name</a:t>
            </a:r>
          </a:p>
        </p:txBody>
      </p:sp>
      <p:grpSp>
        <p:nvGrpSpPr>
          <p:cNvPr id="125" name="Rectangle 11"/>
          <p:cNvGrpSpPr/>
          <p:nvPr/>
        </p:nvGrpSpPr>
        <p:grpSpPr>
          <a:xfrm>
            <a:off x="3079071" y="1097785"/>
            <a:ext cx="3166276" cy="2249216"/>
            <a:chOff x="0" y="0"/>
            <a:chExt cx="3166274" cy="2249214"/>
          </a:xfrm>
        </p:grpSpPr>
        <p:sp>
          <p:nvSpPr>
            <p:cNvPr id="123" name="Rectangle"/>
            <p:cNvSpPr/>
            <p:nvPr/>
          </p:nvSpPr>
          <p:spPr>
            <a:xfrm>
              <a:off x="0" y="0"/>
              <a:ext cx="3166275" cy="2249215"/>
            </a:xfrm>
            <a:prstGeom prst="rect">
              <a:avLst/>
            </a:prstGeom>
            <a:noFill/>
            <a:ln w="25400" cap="rnd">
              <a:solidFill>
                <a:srgbClr val="FFFFFF"/>
              </a:solidFill>
              <a:custDash>
                <a:ds d="100000" sp="200000"/>
              </a:custDash>
              <a:round/>
            </a:ln>
            <a:effectLst/>
          </p:spPr>
          <p:txBody>
            <a:bodyPr wrap="square" lIns="91439" tIns="91439" rIns="91439" bIns="91439" numCol="1" anchor="ctr">
              <a:noAutofit/>
            </a:bodyPr>
            <a:lstStyle/>
            <a:p>
              <a:pPr defTabSz="1828800">
                <a:defRPr b="0" sz="3600">
                  <a:solidFill>
                    <a:srgbClr val="FFFFFF"/>
                  </a:solidFill>
                  <a:latin typeface="Sagona Book"/>
                  <a:ea typeface="Sagona Book"/>
                  <a:cs typeface="Sagona Book"/>
                  <a:sym typeface="Sagona Book"/>
                </a:defRPr>
              </a:pPr>
            </a:p>
          </p:txBody>
        </p:sp>
        <p:sp>
          <p:nvSpPr>
            <p:cNvPr id="124" name="Your Logo"/>
            <p:cNvSpPr/>
            <p:nvPr/>
          </p:nvSpPr>
          <p:spPr>
            <a:xfrm>
              <a:off x="232122" y="1124607"/>
              <a:ext cx="270203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91439" tIns="91439" rIns="91439" bIns="91439" numCol="1" anchor="ctr">
              <a:spAutoFit/>
            </a:bodyPr>
            <a:lstStyle>
              <a:lvl1pPr defTabSz="1828800">
                <a:defRPr b="0" sz="3600">
                  <a:solidFill>
                    <a:srgbClr val="FFFFFF"/>
                  </a:solidFill>
                  <a:latin typeface="Sagona Book"/>
                  <a:ea typeface="Sagona Book"/>
                  <a:cs typeface="Sagona Book"/>
                  <a:sym typeface="Sagona Book"/>
                </a:defRPr>
              </a:lvl1pPr>
            </a:lstStyle>
            <a:p>
              <a:pPr/>
              <a:r>
                <a:t>Your Logo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" name="saad-chaudhry-YNM4KStg78I-unsplash.jpg" descr="saad-chaudhry-YNM4KStg78I-unsplash.jpg"/>
          <p:cNvPicPr>
            <a:picLocks noChangeAspect="1"/>
          </p:cNvPicPr>
          <p:nvPr/>
        </p:nvPicPr>
        <p:blipFill>
          <a:blip r:embed="rId2">
            <a:extLst/>
          </a:blip>
          <a:srcRect l="4780" t="19658" r="0" b="0"/>
          <a:stretch>
            <a:fillRect/>
          </a:stretch>
        </p:blipFill>
        <p:spPr>
          <a:xfrm>
            <a:off x="-1" y="0"/>
            <a:ext cx="24384001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207" name="Rectangle"/>
          <p:cNvSpPr/>
          <p:nvPr/>
        </p:nvSpPr>
        <p:spPr>
          <a:xfrm rot="10800000">
            <a:off x="-1" y="3702445"/>
            <a:ext cx="24384001" cy="10013556"/>
          </a:xfrm>
          <a:prstGeom prst="rect">
            <a:avLst/>
          </a:prstGeom>
          <a:gradFill>
            <a:gsLst>
              <a:gs pos="0">
                <a:srgbClr val="1E3137"/>
              </a:gs>
              <a:gs pos="100000">
                <a:srgbClr val="1E3137">
                  <a:alpha val="0"/>
                </a:srgbClr>
              </a:gs>
            </a:gsLst>
            <a:lin ang="5400000"/>
          </a:gra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b="0"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08" name="Title 1"/>
          <p:cNvSpPr txBox="1"/>
          <p:nvPr/>
        </p:nvSpPr>
        <p:spPr>
          <a:xfrm>
            <a:off x="16520211" y="5218031"/>
            <a:ext cx="6926270" cy="548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normAutofit fontScale="100000" lnSpcReduction="0"/>
          </a:bodyPr>
          <a:lstStyle>
            <a:lvl1pPr algn="l" defTabSz="1828800">
              <a:lnSpc>
                <a:spcPct val="83000"/>
              </a:lnSpc>
              <a:spcBef>
                <a:spcPts val="1200"/>
              </a:spcBef>
              <a:defRPr cap="all" spc="-60" sz="10000">
                <a:solidFill>
                  <a:srgbClr val="ABCA6C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Closing</a:t>
            </a:r>
          </a:p>
        </p:txBody>
      </p:sp>
      <p:sp>
        <p:nvSpPr>
          <p:cNvPr id="209" name="Straight Connector 28"/>
          <p:cNvSpPr/>
          <p:nvPr/>
        </p:nvSpPr>
        <p:spPr>
          <a:xfrm>
            <a:off x="15599344" y="5435601"/>
            <a:ext cx="1" cy="5268831"/>
          </a:xfrm>
          <a:prstGeom prst="line">
            <a:avLst/>
          </a:prstGeom>
          <a:ln w="38100">
            <a:solidFill>
              <a:srgbClr val="FFFFFF"/>
            </a:solidFill>
          </a:ln>
        </p:spPr>
        <p:txBody>
          <a:bodyPr tIns="91439" bIns="91439"/>
          <a:lstStyle/>
          <a:p>
            <a:pPr algn="l" defTabSz="1828800">
              <a:defRPr b="0" sz="3600"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  <p:sp>
        <p:nvSpPr>
          <p:cNvPr id="210" name="Rectangle 4"/>
          <p:cNvSpPr txBox="1"/>
          <p:nvPr/>
        </p:nvSpPr>
        <p:spPr>
          <a:xfrm>
            <a:off x="4635599" y="7043253"/>
            <a:ext cx="10042878" cy="21640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algn="r" defTabSz="1828800">
              <a:defRPr b="0" sz="6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Wish each other and </a:t>
            </a:r>
          </a:p>
          <a:p>
            <a:pPr algn="r" defTabSz="1828800">
              <a:defRPr b="0" sz="6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ourselves well.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2.jpg" descr="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Welcome"/>
          <p:cNvSpPr txBox="1"/>
          <p:nvPr>
            <p:ph type="title" idx="4294967295"/>
          </p:nvPr>
        </p:nvSpPr>
        <p:spPr>
          <a:xfrm>
            <a:off x="1515535" y="5845433"/>
            <a:ext cx="18149026" cy="3029288"/>
          </a:xfrm>
          <a:prstGeom prst="rect">
            <a:avLst/>
          </a:prstGeom>
        </p:spPr>
        <p:txBody>
          <a:bodyPr lIns="91439" tIns="91439" rIns="91439" bIns="91439" anchor="t"/>
          <a:lstStyle>
            <a:lvl1pPr algn="l" defTabSz="1828800">
              <a:lnSpc>
                <a:spcPct val="70000"/>
              </a:lnSpc>
              <a:defRPr b="1" cap="all" sz="160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Welcome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Image" descr="Image"/>
          <p:cNvPicPr>
            <a:picLocks noChangeAspect="1"/>
          </p:cNvPicPr>
          <p:nvPr/>
        </p:nvPicPr>
        <p:blipFill>
          <a:blip r:embed="rId2">
            <a:extLst/>
          </a:blip>
          <a:srcRect l="0" t="11390" r="0" b="4235"/>
          <a:stretch>
            <a:fillRect/>
          </a:stretch>
        </p:blipFill>
        <p:spPr>
          <a:xfrm flipH="1">
            <a:off x="-7185" y="0"/>
            <a:ext cx="24390489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Title 1"/>
          <p:cNvSpPr txBox="1"/>
          <p:nvPr/>
        </p:nvSpPr>
        <p:spPr>
          <a:xfrm>
            <a:off x="16520211" y="5435601"/>
            <a:ext cx="5351867" cy="548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normAutofit fontScale="100000" lnSpcReduction="0"/>
          </a:bodyPr>
          <a:lstStyle>
            <a:lvl1pPr algn="l" defTabSz="1261872">
              <a:lnSpc>
                <a:spcPct val="83000"/>
              </a:lnSpc>
              <a:spcBef>
                <a:spcPts val="800"/>
              </a:spcBef>
              <a:defRPr cap="all" spc="-207" sz="34500">
                <a:solidFill>
                  <a:srgbClr val="FDE9A5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?</a:t>
            </a:r>
          </a:p>
        </p:txBody>
      </p:sp>
      <p:sp>
        <p:nvSpPr>
          <p:cNvPr id="132" name="Straight Connector 28"/>
          <p:cNvSpPr/>
          <p:nvPr/>
        </p:nvSpPr>
        <p:spPr>
          <a:xfrm>
            <a:off x="15599344" y="5435601"/>
            <a:ext cx="1" cy="5268831"/>
          </a:xfrm>
          <a:prstGeom prst="line">
            <a:avLst/>
          </a:prstGeom>
          <a:ln w="38100">
            <a:solidFill>
              <a:srgbClr val="FFFFFF"/>
            </a:solidFill>
          </a:ln>
        </p:spPr>
        <p:txBody>
          <a:bodyPr tIns="91439" bIns="91439"/>
          <a:lstStyle/>
          <a:p>
            <a:pPr algn="l" defTabSz="1828800">
              <a:defRPr b="0" sz="3600"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  <p:sp>
        <p:nvSpPr>
          <p:cNvPr id="133" name="Rectangle 4"/>
          <p:cNvSpPr txBox="1"/>
          <p:nvPr/>
        </p:nvSpPr>
        <p:spPr>
          <a:xfrm>
            <a:off x="0" y="5435601"/>
            <a:ext cx="14678477" cy="5135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algn="r" defTabSz="1828800">
              <a:defRPr b="0" sz="6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What’s bringing joy right now?</a:t>
            </a:r>
          </a:p>
          <a:p>
            <a:pPr algn="r" defTabSz="1828800">
              <a:defRPr b="0" sz="6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algn="r" defTabSz="1828800">
              <a:defRPr b="0" sz="6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What’s going well?</a:t>
            </a:r>
          </a:p>
          <a:p>
            <a:pPr algn="r" defTabSz="1828800">
              <a:defRPr b="0" sz="6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algn="r" defTabSz="1828800">
              <a:defRPr b="0" sz="6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What feels pleasant?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3.jpg" descr="3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6" name="Title 1"/>
          <p:cNvSpPr txBox="1"/>
          <p:nvPr/>
        </p:nvSpPr>
        <p:spPr>
          <a:xfrm>
            <a:off x="16520211" y="5435601"/>
            <a:ext cx="5351867" cy="548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normAutofit fontScale="100000" lnSpcReduction="0"/>
          </a:bodyPr>
          <a:lstStyle>
            <a:lvl1pPr algn="l" defTabSz="1261872">
              <a:lnSpc>
                <a:spcPct val="83000"/>
              </a:lnSpc>
              <a:spcBef>
                <a:spcPts val="800"/>
              </a:spcBef>
              <a:defRPr cap="all" spc="-207" sz="34500">
                <a:solidFill>
                  <a:srgbClr val="F6B16D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?</a:t>
            </a:r>
          </a:p>
        </p:txBody>
      </p:sp>
      <p:sp>
        <p:nvSpPr>
          <p:cNvPr id="137" name="Straight Connector 28"/>
          <p:cNvSpPr/>
          <p:nvPr/>
        </p:nvSpPr>
        <p:spPr>
          <a:xfrm>
            <a:off x="15599344" y="5435601"/>
            <a:ext cx="1" cy="5268831"/>
          </a:xfrm>
          <a:prstGeom prst="line">
            <a:avLst/>
          </a:prstGeom>
          <a:ln w="38100">
            <a:solidFill>
              <a:srgbClr val="FFFFFF"/>
            </a:solidFill>
          </a:ln>
        </p:spPr>
        <p:txBody>
          <a:bodyPr tIns="91439" bIns="91439"/>
          <a:lstStyle/>
          <a:p>
            <a:pPr algn="l" defTabSz="1828800">
              <a:defRPr b="0" sz="3600"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  <p:sp>
        <p:nvSpPr>
          <p:cNvPr id="138" name="Rectangle 4"/>
          <p:cNvSpPr txBox="1"/>
          <p:nvPr/>
        </p:nvSpPr>
        <p:spPr>
          <a:xfrm>
            <a:off x="0" y="5435601"/>
            <a:ext cx="14678477" cy="61264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/>
          <a:p>
            <a:pPr algn="r" defTabSz="1828800">
              <a:defRPr b="0" sz="6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What’s challenging right now?</a:t>
            </a:r>
          </a:p>
          <a:p>
            <a:pPr algn="r" defTabSz="1828800">
              <a:defRPr b="0" sz="6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algn="r" defTabSz="1828800">
              <a:defRPr b="0" sz="6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What’s causing stress?</a:t>
            </a:r>
          </a:p>
          <a:p>
            <a:pPr algn="r" defTabSz="1828800">
              <a:defRPr b="0" sz="6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  <a:p>
            <a:pPr algn="r" defTabSz="1828800">
              <a:defRPr b="0" sz="65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What about life is unpleasant?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5.jpg" descr="5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1" name="Your first 1-minute  mindfulness meditation"/>
          <p:cNvSpPr txBox="1"/>
          <p:nvPr>
            <p:ph type="title" idx="4294967295"/>
          </p:nvPr>
        </p:nvSpPr>
        <p:spPr>
          <a:xfrm>
            <a:off x="2704110" y="4628066"/>
            <a:ext cx="18805330" cy="3088268"/>
          </a:xfrm>
          <a:prstGeom prst="rect">
            <a:avLst/>
          </a:prstGeom>
        </p:spPr>
        <p:txBody>
          <a:bodyPr lIns="91439" tIns="91439" rIns="91439" bIns="91439" anchor="t"/>
          <a:lstStyle/>
          <a:p>
            <a:pPr defTabSz="1828800">
              <a:lnSpc>
                <a:spcPct val="90000"/>
              </a:lnSpc>
              <a:defRPr b="1" cap="all" sz="100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Your first 1-minute </a:t>
            </a:r>
            <a:br/>
            <a:r>
              <a:t>mindfulness meditation</a:t>
            </a:r>
          </a:p>
        </p:txBody>
      </p:sp>
      <p:sp>
        <p:nvSpPr>
          <p:cNvPr id="142" name="Rectangle 43"/>
          <p:cNvSpPr/>
          <p:nvPr/>
        </p:nvSpPr>
        <p:spPr>
          <a:xfrm>
            <a:off x="2767609" y="3357042"/>
            <a:ext cx="18848782" cy="5630316"/>
          </a:xfrm>
          <a:prstGeom prst="rect">
            <a:avLst/>
          </a:prstGeom>
          <a:ln w="127000" cap="sq">
            <a:solidFill>
              <a:srgbClr val="FFFFFF">
                <a:alpha val="21772"/>
              </a:srgbClr>
            </a:solidFill>
            <a:miter/>
          </a:ln>
        </p:spPr>
        <p:txBody>
          <a:bodyPr tIns="91439" bIns="91439"/>
          <a:lstStyle/>
          <a:p>
            <a:pPr algn="l" defTabSz="1828800">
              <a:defRPr b="0" sz="3600">
                <a:solidFill>
                  <a:srgbClr val="FFFFFF"/>
                </a:solidFill>
                <a:latin typeface="Sagona Book"/>
                <a:ea typeface="Sagona Book"/>
                <a:cs typeface="Sagona Book"/>
                <a:sym typeface="Sagona Book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12.jpg" descr="1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5" name="Title 1"/>
          <p:cNvSpPr txBox="1"/>
          <p:nvPr>
            <p:ph type="title" idx="4294967295"/>
          </p:nvPr>
        </p:nvSpPr>
        <p:spPr>
          <a:xfrm>
            <a:off x="10412983" y="2279487"/>
            <a:ext cx="14453617" cy="1503871"/>
          </a:xfrm>
          <a:prstGeom prst="rect">
            <a:avLst/>
          </a:prstGeom>
        </p:spPr>
        <p:txBody>
          <a:bodyPr lIns="91439" tIns="91439" rIns="91439" bIns="91439" anchor="t"/>
          <a:lstStyle>
            <a:lvl1pPr algn="l">
              <a:defRPr b="1" cap="all" sz="81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Introductions</a:t>
            </a:r>
          </a:p>
        </p:txBody>
      </p:sp>
      <p:sp>
        <p:nvSpPr>
          <p:cNvPr id="146" name="Rectangle 8"/>
          <p:cNvSpPr txBox="1"/>
          <p:nvPr/>
        </p:nvSpPr>
        <p:spPr>
          <a:xfrm>
            <a:off x="12732234" y="4090042"/>
            <a:ext cx="7909002" cy="9321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 algn="l" defTabSz="1828800">
              <a:spcBef>
                <a:spcPts val="1200"/>
              </a:spcBef>
              <a:defRPr b="0" i="1" sz="4900">
                <a:solidFill>
                  <a:srgbClr val="A1C62B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Please share with the class:</a:t>
            </a:r>
          </a:p>
        </p:txBody>
      </p:sp>
      <p:sp>
        <p:nvSpPr>
          <p:cNvPr id="147" name="Content Placeholder 2"/>
          <p:cNvSpPr txBox="1"/>
          <p:nvPr>
            <p:ph type="body" sz="quarter" idx="4294967295"/>
          </p:nvPr>
        </p:nvSpPr>
        <p:spPr>
          <a:xfrm>
            <a:off x="11296482" y="5897856"/>
            <a:ext cx="9444001" cy="5538658"/>
          </a:xfrm>
          <a:prstGeom prst="rect">
            <a:avLst/>
          </a:prstGeom>
        </p:spPr>
        <p:txBody>
          <a:bodyPr anchor="t"/>
          <a:lstStyle/>
          <a:p>
            <a:pPr marL="990600" indent="-990600">
              <a:spcBef>
                <a:spcPts val="1900"/>
              </a:spcBef>
              <a:buClr>
                <a:srgbClr val="A1C62B"/>
              </a:buClr>
              <a:buSzPct val="100000"/>
              <a:buChar char="๏"/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Name</a:t>
            </a:r>
          </a:p>
          <a:p>
            <a:pPr marL="990600" indent="-990600">
              <a:spcBef>
                <a:spcPts val="1900"/>
              </a:spcBef>
              <a:buClr>
                <a:srgbClr val="A1C62B"/>
              </a:buClr>
              <a:buSzPct val="100000"/>
              <a:buChar char="๏"/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Reasons or goals for taking this class</a:t>
            </a:r>
          </a:p>
          <a:p>
            <a:pPr marL="990600" indent="-990600">
              <a:spcBef>
                <a:spcPts val="1900"/>
              </a:spcBef>
              <a:buClr>
                <a:srgbClr val="A1C62B"/>
              </a:buClr>
              <a:buSzPct val="100000"/>
              <a:buChar char="๏"/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Something you want us to know about you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jason-leung-FeYlAOm-64Y-unsplash.jpg" descr="jason-leung-FeYlAOm-64Y-unsplash.jpg"/>
          <p:cNvPicPr>
            <a:picLocks noChangeAspect="1"/>
          </p:cNvPicPr>
          <p:nvPr/>
        </p:nvPicPr>
        <p:blipFill>
          <a:blip r:embed="rId2">
            <a:extLst/>
          </a:blip>
          <a:srcRect l="0" t="22767" r="215" b="39813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Title 1"/>
          <p:cNvSpPr txBox="1"/>
          <p:nvPr>
            <p:ph type="title" idx="4294967295"/>
          </p:nvPr>
        </p:nvSpPr>
        <p:spPr>
          <a:xfrm>
            <a:off x="10412983" y="1084520"/>
            <a:ext cx="14453617" cy="1988357"/>
          </a:xfrm>
          <a:prstGeom prst="rect">
            <a:avLst/>
          </a:prstGeom>
        </p:spPr>
        <p:txBody>
          <a:bodyPr lIns="91439" tIns="91439" rIns="91439" bIns="91439" anchor="t"/>
          <a:lstStyle>
            <a:lvl1pPr algn="l">
              <a:defRPr b="1" cap="all" sz="81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Ground Rules</a:t>
            </a:r>
          </a:p>
        </p:txBody>
      </p:sp>
      <p:sp>
        <p:nvSpPr>
          <p:cNvPr id="151" name="Rectangle 8"/>
          <p:cNvSpPr txBox="1"/>
          <p:nvPr/>
        </p:nvSpPr>
        <p:spPr>
          <a:xfrm>
            <a:off x="12591882" y="2895076"/>
            <a:ext cx="10008049" cy="932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 algn="l" defTabSz="1828800">
              <a:spcBef>
                <a:spcPts val="1200"/>
              </a:spcBef>
              <a:defRPr b="0" i="1" sz="49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We agree this shared space will be:</a:t>
            </a:r>
          </a:p>
        </p:txBody>
      </p:sp>
      <p:sp>
        <p:nvSpPr>
          <p:cNvPr id="152" name="Content Placeholder 2"/>
          <p:cNvSpPr txBox="1"/>
          <p:nvPr/>
        </p:nvSpPr>
        <p:spPr>
          <a:xfrm>
            <a:off x="11296482" y="4702889"/>
            <a:ext cx="11740717" cy="87673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 marL="990600" indent="-990600" algn="l">
              <a:spcBef>
                <a:spcPts val="1900"/>
              </a:spcBef>
              <a:buClr>
                <a:schemeClr val="accent4"/>
              </a:buClr>
              <a:buSzPct val="100000"/>
              <a:buChar char="๏"/>
              <a:defRPr b="0" sz="48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Safe to show up as our authentic selves</a:t>
            </a:r>
          </a:p>
          <a:p>
            <a:pPr marL="990600" indent="-990600" algn="l">
              <a:spcBef>
                <a:spcPts val="1900"/>
              </a:spcBef>
              <a:buClr>
                <a:schemeClr val="accent4"/>
              </a:buClr>
              <a:buSzPct val="100000"/>
              <a:buChar char="๏"/>
              <a:defRPr b="0" sz="48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Open and curious, with a beginner’s mind</a:t>
            </a:r>
          </a:p>
          <a:p>
            <a:pPr marL="990600" indent="-990600" algn="l">
              <a:spcBef>
                <a:spcPts val="1900"/>
              </a:spcBef>
              <a:buClr>
                <a:schemeClr val="accent4"/>
              </a:buClr>
              <a:buSzPct val="100000"/>
              <a:buChar char="๏"/>
              <a:defRPr b="0" sz="48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Supportive, accepting, and kind to all</a:t>
            </a:r>
          </a:p>
          <a:p>
            <a:pPr marL="990600" indent="-990600" algn="l">
              <a:spcBef>
                <a:spcPts val="1900"/>
              </a:spcBef>
              <a:buClr>
                <a:schemeClr val="accent4"/>
              </a:buClr>
              <a:buSzPct val="100000"/>
              <a:buChar char="๏"/>
              <a:defRPr b="0" sz="48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Confidential</a:t>
            </a:r>
          </a:p>
          <a:p>
            <a:pPr marL="990600" indent="-990600" algn="l">
              <a:spcBef>
                <a:spcPts val="1900"/>
              </a:spcBef>
              <a:buClr>
                <a:schemeClr val="accent4"/>
              </a:buClr>
              <a:buSzPct val="100000"/>
              <a:buChar char="๏"/>
              <a:defRPr b="0" sz="48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Accessible</a:t>
            </a:r>
          </a:p>
          <a:p>
            <a:pPr marL="990600" indent="-990600" algn="l">
              <a:spcBef>
                <a:spcPts val="1900"/>
              </a:spcBef>
              <a:buClr>
                <a:schemeClr val="accent4"/>
              </a:buClr>
              <a:buSzPct val="100000"/>
              <a:buChar char="๏"/>
              <a:defRPr b="0" sz="48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Safely challenging</a:t>
            </a:r>
          </a:p>
          <a:p>
            <a:pPr marL="990600" indent="-990600" algn="l">
              <a:spcBef>
                <a:spcPts val="1900"/>
              </a:spcBef>
              <a:buClr>
                <a:schemeClr val="accent4"/>
              </a:buClr>
              <a:buSzPct val="100000"/>
              <a:buChar char="๏"/>
              <a:defRPr b="0" sz="48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Welcome to change and growth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andreas-gucklhorn-mawU2PoJWfU-unsplash.jpg" descr="andreas-gucklhorn-mawU2PoJWfU-unsplash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Rectangle"/>
          <p:cNvSpPr/>
          <p:nvPr/>
        </p:nvSpPr>
        <p:spPr>
          <a:xfrm>
            <a:off x="0" y="0"/>
            <a:ext cx="24380329" cy="13615293"/>
          </a:xfrm>
          <a:prstGeom prst="rect">
            <a:avLst/>
          </a:prstGeom>
          <a:solidFill>
            <a:srgbClr val="081008">
              <a:alpha val="30154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b="0"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6" name="Title 1"/>
          <p:cNvSpPr txBox="1"/>
          <p:nvPr>
            <p:ph type="title" idx="4294967295"/>
          </p:nvPr>
        </p:nvSpPr>
        <p:spPr>
          <a:xfrm>
            <a:off x="10412983" y="1871920"/>
            <a:ext cx="14453617" cy="1988357"/>
          </a:xfrm>
          <a:prstGeom prst="rect">
            <a:avLst/>
          </a:prstGeom>
        </p:spPr>
        <p:txBody>
          <a:bodyPr lIns="91439" tIns="91439" rIns="91439" bIns="91439" anchor="t"/>
          <a:lstStyle>
            <a:lvl1pPr algn="l">
              <a:defRPr b="1" cap="all" sz="81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Benefits</a:t>
            </a:r>
          </a:p>
        </p:txBody>
      </p:sp>
      <p:sp>
        <p:nvSpPr>
          <p:cNvPr id="157" name="Rectangle 8"/>
          <p:cNvSpPr txBox="1"/>
          <p:nvPr/>
        </p:nvSpPr>
        <p:spPr>
          <a:xfrm>
            <a:off x="12591882" y="3682476"/>
            <a:ext cx="7724864" cy="9321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>
            <a:spAutoFit/>
          </a:bodyPr>
          <a:lstStyle>
            <a:lvl1pPr algn="l" defTabSz="1828800">
              <a:spcBef>
                <a:spcPts val="1200"/>
              </a:spcBef>
              <a:defRPr b="0" i="1" sz="4900">
                <a:solidFill>
                  <a:srgbClr val="FAFAFA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What Mindfulness can offer</a:t>
            </a:r>
          </a:p>
        </p:txBody>
      </p:sp>
      <p:sp>
        <p:nvSpPr>
          <p:cNvPr id="158" name="Content Placeholder 2"/>
          <p:cNvSpPr txBox="1"/>
          <p:nvPr>
            <p:ph type="body" sz="half" idx="4294967295"/>
          </p:nvPr>
        </p:nvSpPr>
        <p:spPr>
          <a:xfrm>
            <a:off x="11296482" y="5490289"/>
            <a:ext cx="11570557" cy="7296913"/>
          </a:xfrm>
          <a:prstGeom prst="rect">
            <a:avLst/>
          </a:prstGeom>
        </p:spPr>
        <p:txBody>
          <a:bodyPr anchor="t"/>
          <a:lstStyle/>
          <a:p>
            <a:pPr marL="990600" indent="-990600">
              <a:spcBef>
                <a:spcPts val="1900"/>
              </a:spcBef>
              <a:buClr>
                <a:srgbClr val="FFFFFF"/>
              </a:buClr>
              <a:buSzPct val="100000"/>
              <a:buChar char="๏"/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Symptom reduction: less stress, anxiety, depression, insomnia</a:t>
            </a:r>
          </a:p>
          <a:p>
            <a:pPr marL="990600" indent="-990600">
              <a:spcBef>
                <a:spcPts val="1900"/>
              </a:spcBef>
              <a:buClr>
                <a:srgbClr val="FFFFFF"/>
              </a:buClr>
              <a:buSzPct val="100000"/>
              <a:buChar char="๏"/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Enhancements: performance, concentration, decision-making, clarity, memory, balance, resilience</a:t>
            </a:r>
          </a:p>
          <a:p>
            <a:pPr marL="990600" indent="-990600">
              <a:spcBef>
                <a:spcPts val="1900"/>
              </a:spcBef>
              <a:buClr>
                <a:srgbClr val="FFFFFF"/>
              </a:buClr>
              <a:buSzPct val="100000"/>
              <a:buChar char="๏"/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Self-acceptance</a:t>
            </a:r>
          </a:p>
          <a:p>
            <a:pPr marL="990600" indent="-990600">
              <a:spcBef>
                <a:spcPts val="1900"/>
              </a:spcBef>
              <a:buClr>
                <a:srgbClr val="FFFFFF"/>
              </a:buClr>
              <a:buSzPct val="100000"/>
              <a:buChar char="๏"/>
              <a:defRPr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Emotional regulation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000000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864578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S9.0.1</vt:lpwstr>
  </property>
</Properties>
</file>