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font" Target="fonts/HelveticaNeueLight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1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 &amp; Sub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hyperlink" Target="https://unsplash.com/@nataliafigueredo?utm_source=unsplash&amp;utm_medium=referral&amp;utm_content=creditCopyText" TargetMode="External"/><Relationship Id="rId5" Type="http://schemas.openxmlformats.org/officeDocument/2006/relationships/hyperlink" Target="https://unsplash.com/search/photos/meditate?utm_source=unsplash&amp;utm_medium=referral&amp;utm_content=creditCopy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hyperlink" Target="https://unsplash.com/@nataliafigueredo?utm_source=unsplash&amp;utm_medium=referral&amp;utm_content=creditCopyText" TargetMode="External"/><Relationship Id="rId5" Type="http://schemas.openxmlformats.org/officeDocument/2006/relationships/hyperlink" Target="https://unsplash.com/search/photos/meditate?utm_source=unsplash&amp;utm_medium=referral&amp;utm_content=creditCopyT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s://unsplash.com/@priscilladupreez?utm_source=unsplash&amp;utm_medium=referral&amp;utm_content=creditCopyText" TargetMode="External"/><Relationship Id="rId5" Type="http://schemas.openxmlformats.org/officeDocument/2006/relationships/hyperlink" Target="https://unsplash.com/search/photos/talking?utm_source=unsplash&amp;utm_medium=referral&amp;utm_content=creditCopyTex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s://unsplash.com/@scdisilviabrazzoduro?utm_source=unsplash&amp;utm_medium=referral&amp;utm_content=creditCopyText" TargetMode="External"/><Relationship Id="rId5" Type="http://schemas.openxmlformats.org/officeDocument/2006/relationships/hyperlink" Target="https://unsplash.com/search/photos/construction?utm_source=unsplash&amp;utm_medium=referral&amp;utm_content=creditCopyTex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Part 9.1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That Which Gets in the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Way of Your Task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252286" y="1135172"/>
            <a:ext cx="5687428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Obstacle #2 - Distractions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847306" y="1431684"/>
            <a:ext cx="10497388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thing that's blocking us from trying to meditate, is the thing we can use as the object of our meditation.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15" name="Google Shape;115;p24"/>
          <p:cNvPicPr preferRelativeResize="0"/>
          <p:nvPr/>
        </p:nvPicPr>
        <p:blipFill rotWithShape="1">
          <a:blip r:embed="rId3">
            <a:alphaModFix/>
          </a:blip>
          <a:srcRect b="14926" l="0" r="0" t="0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Natalia Figueredo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21" name="Google Shape;121;p25"/>
          <p:cNvPicPr preferRelativeResize="0"/>
          <p:nvPr/>
        </p:nvPicPr>
        <p:blipFill rotWithShape="1">
          <a:blip r:embed="rId3">
            <a:alphaModFix/>
          </a:blip>
          <a:srcRect b="14926" l="0" r="0" t="0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Natalia Figueredo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23" name="Google Shape;123;p25"/>
          <p:cNvSpPr txBox="1"/>
          <p:nvPr/>
        </p:nvSpPr>
        <p:spPr>
          <a:xfrm>
            <a:off x="582717" y="4103347"/>
            <a:ext cx="8225534" cy="2383222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allow your attention to go there, using the sound as the new object of meditation.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Focusing on Distractions</a:t>
            </a:r>
            <a:endParaRPr/>
          </a:p>
        </p:txBody>
      </p:sp>
      <p:sp>
        <p:nvSpPr>
          <p:cNvPr id="129" name="Google Shape;129;p26"/>
          <p:cNvSpPr txBox="1"/>
          <p:nvPr/>
        </p:nvSpPr>
        <p:spPr>
          <a:xfrm>
            <a:off x="673023" y="450595"/>
            <a:ext cx="2468028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Next Video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67" name="Google Shape;67;p15"/>
          <p:cNvPicPr preferRelativeResize="0"/>
          <p:nvPr/>
        </p:nvPicPr>
        <p:blipFill rotWithShape="1">
          <a:blip r:embed="rId3">
            <a:alphaModFix/>
          </a:blip>
          <a:srcRect b="11710" l="0" r="0" t="3102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Priscilla Du Preez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73" name="Google Shape;73;p16"/>
          <p:cNvPicPr preferRelativeResize="0"/>
          <p:nvPr/>
        </p:nvPicPr>
        <p:blipFill rotWithShape="1">
          <a:blip r:embed="rId3">
            <a:alphaModFix/>
          </a:blip>
          <a:srcRect b="811" l="13111" r="12704" t="1218"/>
          <a:stretch/>
        </p:blipFill>
        <p:spPr>
          <a:xfrm rot="-5400000">
            <a:off x="2634059" y="-2666993"/>
            <a:ext cx="6923882" cy="1219200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Silvia Brazzoduro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F562A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918605" y="2253101"/>
            <a:ext cx="10354790" cy="2351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</a:pPr>
            <a:r>
              <a:rPr lang="en-US"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we do in this in this situation?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783540" y="860987"/>
            <a:ext cx="10624920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“Oh I can't meditate like this. This is too noisy in the environment. I need a quiet and peaceful place.”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798630" y="860987"/>
            <a:ext cx="10594740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Distractions we bring about ourselves;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like distracting thoughts and distracting emotions.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mbria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how to work with distractions of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mbria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any kind</a:t>
            </a:r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4614063" y="1135172"/>
            <a:ext cx="2963874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In This Video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879121" y="1816858"/>
            <a:ext cx="10433758" cy="3224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matter what the distraction is, we can work with it in the same way.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948344" y="1431684"/>
            <a:ext cx="10295312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“That which gets in the way of your task, is your task.”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