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Helvetica Neue"/>
      <p:regular r:id="rId23"/>
      <p:bold r:id="rId24"/>
      <p:italic r:id="rId25"/>
      <p:boldItalic r:id="rId26"/>
    </p:embeddedFont>
    <p:embeddedFont>
      <p:font typeface="Helvetica Neue Light"/>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regular.fntdata"/><Relationship Id="rId30" Type="http://schemas.openxmlformats.org/officeDocument/2006/relationships/font" Target="fonts/HelveticaNeueLight-boldItalic.fntdata"/><Relationship Id="rId11" Type="http://schemas.openxmlformats.org/officeDocument/2006/relationships/slide" Target="slides/slide7.xml"/><Relationship Id="rId33" Type="http://schemas.openxmlformats.org/officeDocument/2006/relationships/font" Target="fonts/CenturyGothic-italic.fntdata"/><Relationship Id="rId10" Type="http://schemas.openxmlformats.org/officeDocument/2006/relationships/slide" Target="slides/slide6.xml"/><Relationship Id="rId32" Type="http://schemas.openxmlformats.org/officeDocument/2006/relationships/font" Target="fonts/CenturyGothic-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CenturyGothic-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Trebuchet MS"/>
                <a:ea typeface="Trebuchet MS"/>
                <a:cs typeface="Trebuchet MS"/>
                <a:sym typeface="Trebuchet MS"/>
              </a:defRPr>
            </a:lvl1pPr>
            <a:lvl2pPr indent="-228600" lvl="1" marL="914400" marR="0" rtl="0" algn="l">
              <a:spcBef>
                <a:spcPts val="0"/>
              </a:spcBef>
              <a:spcAft>
                <a:spcPts val="0"/>
              </a:spcAft>
              <a:buSzPts val="1400"/>
              <a:buNone/>
              <a:defRPr b="0" i="0" sz="1200" u="none" cap="none" strike="noStrike">
                <a:latin typeface="Trebuchet MS"/>
                <a:ea typeface="Trebuchet MS"/>
                <a:cs typeface="Trebuchet MS"/>
                <a:sym typeface="Trebuchet MS"/>
              </a:defRPr>
            </a:lvl2pPr>
            <a:lvl3pPr indent="-228600" lvl="2" marL="1371600" marR="0" rtl="0" algn="l">
              <a:spcBef>
                <a:spcPts val="0"/>
              </a:spcBef>
              <a:spcAft>
                <a:spcPts val="0"/>
              </a:spcAft>
              <a:buSzPts val="1400"/>
              <a:buNone/>
              <a:defRPr b="0" i="0" sz="1200" u="none" cap="none" strike="noStrike">
                <a:latin typeface="Trebuchet MS"/>
                <a:ea typeface="Trebuchet MS"/>
                <a:cs typeface="Trebuchet MS"/>
                <a:sym typeface="Trebuchet MS"/>
              </a:defRPr>
            </a:lvl3pPr>
            <a:lvl4pPr indent="-228600" lvl="3" marL="1828800" marR="0" rtl="0" algn="l">
              <a:spcBef>
                <a:spcPts val="0"/>
              </a:spcBef>
              <a:spcAft>
                <a:spcPts val="0"/>
              </a:spcAft>
              <a:buSzPts val="1400"/>
              <a:buNone/>
              <a:defRPr b="0" i="0" sz="1200" u="none" cap="none" strike="noStrike">
                <a:latin typeface="Trebuchet MS"/>
                <a:ea typeface="Trebuchet MS"/>
                <a:cs typeface="Trebuchet MS"/>
                <a:sym typeface="Trebuchet MS"/>
              </a:defRPr>
            </a:lvl4pPr>
            <a:lvl5pPr indent="-228600" lvl="4" marL="2286000" marR="0" rtl="0" algn="l">
              <a:spcBef>
                <a:spcPts val="0"/>
              </a:spcBef>
              <a:spcAft>
                <a:spcPts val="0"/>
              </a:spcAft>
              <a:buSzPts val="1400"/>
              <a:buNone/>
              <a:defRPr b="0" i="0" sz="1200" u="none" cap="none" strike="noStrike">
                <a:latin typeface="Trebuchet MS"/>
                <a:ea typeface="Trebuchet MS"/>
                <a:cs typeface="Trebuchet MS"/>
                <a:sym typeface="Trebuchet MS"/>
              </a:defRPr>
            </a:lvl5pPr>
            <a:lvl6pPr indent="-228600" lvl="5" marL="2743200" marR="0" rtl="0" algn="l">
              <a:spcBef>
                <a:spcPts val="0"/>
              </a:spcBef>
              <a:spcAft>
                <a:spcPts val="0"/>
              </a:spcAft>
              <a:buSzPts val="1400"/>
              <a:buNone/>
              <a:defRPr b="0" i="0" sz="1200" u="none" cap="none" strike="noStrike">
                <a:latin typeface="Trebuchet MS"/>
                <a:ea typeface="Trebuchet MS"/>
                <a:cs typeface="Trebuchet MS"/>
                <a:sym typeface="Trebuchet MS"/>
              </a:defRPr>
            </a:lvl6pPr>
            <a:lvl7pPr indent="-228600" lvl="6" marL="3200400" marR="0" rtl="0" algn="l">
              <a:spcBef>
                <a:spcPts val="0"/>
              </a:spcBef>
              <a:spcAft>
                <a:spcPts val="0"/>
              </a:spcAft>
              <a:buSzPts val="1400"/>
              <a:buNone/>
              <a:defRPr b="0" i="0" sz="1200" u="none" cap="none" strike="noStrike">
                <a:latin typeface="Trebuchet MS"/>
                <a:ea typeface="Trebuchet MS"/>
                <a:cs typeface="Trebuchet MS"/>
                <a:sym typeface="Trebuchet MS"/>
              </a:defRPr>
            </a:lvl7pPr>
            <a:lvl8pPr indent="-228600" lvl="7" marL="3657600" marR="0" rtl="0" algn="l">
              <a:spcBef>
                <a:spcPts val="0"/>
              </a:spcBef>
              <a:spcAft>
                <a:spcPts val="0"/>
              </a:spcAft>
              <a:buSzPts val="1400"/>
              <a:buNone/>
              <a:defRPr b="0" i="0" sz="1200" u="none" cap="none" strike="noStrike">
                <a:latin typeface="Trebuchet MS"/>
                <a:ea typeface="Trebuchet MS"/>
                <a:cs typeface="Trebuchet MS"/>
                <a:sym typeface="Trebuchet MS"/>
              </a:defRPr>
            </a:lvl8pPr>
            <a:lvl9pPr indent="-228600" lvl="8" marL="4114800" marR="0" rtl="0" algn="l">
              <a:spcBef>
                <a:spcPts val="0"/>
              </a:spcBef>
              <a:spcAft>
                <a:spcPts val="0"/>
              </a:spcAft>
              <a:buSzPts val="1400"/>
              <a:buNone/>
              <a:defRPr b="0" i="0" sz="1200" u="none" cap="none" strike="noStrike">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Trebuchet MS"/>
                <a:ea typeface="Trebuchet MS"/>
                <a:cs typeface="Trebuchet MS"/>
                <a:sym typeface="Trebuchet MS"/>
              </a:rPr>
              <a:t>Welcome to this course, entitled Lessons in Gratitude.</a:t>
            </a:r>
            <a:endParaRPr/>
          </a:p>
          <a:p>
            <a:pPr indent="0" lvl="0" marL="0" rtl="0" algn="l">
              <a:spcBef>
                <a:spcPts val="0"/>
              </a:spcBef>
              <a:spcAft>
                <a:spcPts val="0"/>
              </a:spcAft>
              <a:buNone/>
            </a:pPr>
            <a:r>
              <a:rPr lang="en-US" sz="1200">
                <a:latin typeface="Trebuchet MS"/>
                <a:ea typeface="Trebuchet MS"/>
                <a:cs typeface="Trebuchet MS"/>
                <a:sym typeface="Trebuchet MS"/>
              </a:rPr>
              <a:t>I am Sean Fargo.</a:t>
            </a:r>
            <a:endParaRPr/>
          </a:p>
          <a:p>
            <a:pPr indent="0" lvl="0" marL="0" rtl="0" algn="l">
              <a:spcBef>
                <a:spcPts val="0"/>
              </a:spcBef>
              <a:spcAft>
                <a:spcPts val="0"/>
              </a:spcAft>
              <a:buNone/>
            </a:pPr>
            <a:r>
              <a:rPr lang="en-US" sz="1200">
                <a:latin typeface="Trebuchet MS"/>
                <a:ea typeface="Trebuchet MS"/>
                <a:cs typeface="Trebuchet MS"/>
                <a:sym typeface="Trebuchet MS"/>
              </a:rPr>
              <a:t>I am the Founder of Mindfulness Exercises.com, a former Buddhist monk, speaker and trainer on mindfulness.</a:t>
            </a:r>
            <a:endParaRPr/>
          </a:p>
          <a:p>
            <a:pPr indent="0" lvl="0" marL="0" rtl="0" algn="l">
              <a:spcBef>
                <a:spcPts val="0"/>
              </a:spcBef>
              <a:spcAft>
                <a:spcPts val="0"/>
              </a:spcAft>
              <a:buNone/>
            </a:pPr>
            <a:r>
              <a:rPr lang="en-US" sz="1200">
                <a:latin typeface="Trebuchet MS"/>
                <a:ea typeface="Trebuchet MS"/>
                <a:cs typeface="Trebuchet MS"/>
                <a:sym typeface="Trebuchet MS"/>
              </a:rPr>
              <a:t>The intention of this course is to share teachings in gratitude and to support you in deepening your exploration of gratitude in your life.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Trebuchet MS"/>
                <a:ea typeface="Trebuchet MS"/>
                <a:cs typeface="Trebuchet MS"/>
                <a:sym typeface="Trebuchet MS"/>
              </a:rPr>
              <a:t>Welcome to this course, entitled Lessons in Gratitude.</a:t>
            </a:r>
            <a:endParaRPr/>
          </a:p>
          <a:p>
            <a:pPr indent="0" lvl="0" marL="0" rtl="0" algn="l">
              <a:spcBef>
                <a:spcPts val="0"/>
              </a:spcBef>
              <a:spcAft>
                <a:spcPts val="0"/>
              </a:spcAft>
              <a:buNone/>
            </a:pPr>
            <a:r>
              <a:rPr lang="en-US" sz="1200">
                <a:latin typeface="Trebuchet MS"/>
                <a:ea typeface="Trebuchet MS"/>
                <a:cs typeface="Trebuchet MS"/>
                <a:sym typeface="Trebuchet MS"/>
              </a:rPr>
              <a:t>I am Sean Fargo.</a:t>
            </a:r>
            <a:endParaRPr/>
          </a:p>
          <a:p>
            <a:pPr indent="0" lvl="0" marL="0" rtl="0" algn="l">
              <a:spcBef>
                <a:spcPts val="0"/>
              </a:spcBef>
              <a:spcAft>
                <a:spcPts val="0"/>
              </a:spcAft>
              <a:buNone/>
            </a:pPr>
            <a:r>
              <a:rPr lang="en-US" sz="1200">
                <a:latin typeface="Trebuchet MS"/>
                <a:ea typeface="Trebuchet MS"/>
                <a:cs typeface="Trebuchet MS"/>
                <a:sym typeface="Trebuchet MS"/>
              </a:rPr>
              <a:t>I am the Founder of Mindfulness Exercises.com, a former Buddhist monk, speaker and trainer on mindfulness.</a:t>
            </a:r>
            <a:endParaRPr/>
          </a:p>
          <a:p>
            <a:pPr indent="0" lvl="0" marL="0" rtl="0" algn="l">
              <a:spcBef>
                <a:spcPts val="0"/>
              </a:spcBef>
              <a:spcAft>
                <a:spcPts val="0"/>
              </a:spcAft>
              <a:buNone/>
            </a:pPr>
            <a:r>
              <a:rPr lang="en-US" sz="1200">
                <a:latin typeface="Trebuchet MS"/>
                <a:ea typeface="Trebuchet MS"/>
                <a:cs typeface="Trebuchet MS"/>
                <a:sym typeface="Trebuchet MS"/>
              </a:rPr>
              <a:t>The intention of this course is to share teachings in gratitude and to support you in deepening your exploration of gratitude in your life.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Trebuchet MS"/>
                <a:ea typeface="Trebuchet MS"/>
                <a:cs typeface="Trebuchet MS"/>
                <a:sym typeface="Trebuchet MS"/>
              </a:rPr>
              <a:t>Welcome to this course, entitled Lessons in Gratitude.</a:t>
            </a:r>
            <a:endParaRPr/>
          </a:p>
          <a:p>
            <a:pPr indent="0" lvl="0" marL="0" rtl="0" algn="l">
              <a:spcBef>
                <a:spcPts val="0"/>
              </a:spcBef>
              <a:spcAft>
                <a:spcPts val="0"/>
              </a:spcAft>
              <a:buNone/>
            </a:pPr>
            <a:r>
              <a:rPr lang="en-US" sz="1200">
                <a:latin typeface="Trebuchet MS"/>
                <a:ea typeface="Trebuchet MS"/>
                <a:cs typeface="Trebuchet MS"/>
                <a:sym typeface="Trebuchet MS"/>
              </a:rPr>
              <a:t>I am Sean Fargo.</a:t>
            </a:r>
            <a:endParaRPr/>
          </a:p>
          <a:p>
            <a:pPr indent="0" lvl="0" marL="0" rtl="0" algn="l">
              <a:spcBef>
                <a:spcPts val="0"/>
              </a:spcBef>
              <a:spcAft>
                <a:spcPts val="0"/>
              </a:spcAft>
              <a:buNone/>
            </a:pPr>
            <a:r>
              <a:rPr lang="en-US" sz="1200">
                <a:latin typeface="Trebuchet MS"/>
                <a:ea typeface="Trebuchet MS"/>
                <a:cs typeface="Trebuchet MS"/>
                <a:sym typeface="Trebuchet MS"/>
              </a:rPr>
              <a:t>I am the Founder of Mindfulness Exercises.com, a former Buddhist monk, speaker and trainer on mindfulness.</a:t>
            </a:r>
            <a:endParaRPr/>
          </a:p>
          <a:p>
            <a:pPr indent="0" lvl="0" marL="0" rtl="0" algn="l">
              <a:spcBef>
                <a:spcPts val="0"/>
              </a:spcBef>
              <a:spcAft>
                <a:spcPts val="0"/>
              </a:spcAft>
              <a:buNone/>
            </a:pPr>
            <a:r>
              <a:rPr lang="en-US" sz="1200">
                <a:latin typeface="Trebuchet MS"/>
                <a:ea typeface="Trebuchet MS"/>
                <a:cs typeface="Trebuchet MS"/>
                <a:sym typeface="Trebuchet MS"/>
              </a:rPr>
              <a:t>The intention of this course is to share teachings in gratitude and to support you in deepening your exploration of gratitude in your life.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Trebuchet MS"/>
                <a:ea typeface="Trebuchet MS"/>
                <a:cs typeface="Trebuchet MS"/>
                <a:sym typeface="Trebuchet MS"/>
              </a:rPr>
              <a:t>We have touched upon the lessons in survival that stem from our relationship with nature. There is a deep connection between the protections of the earth and social justice. What affects people in one part of the world affects the entire human family.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latin typeface="Trebuchet MS"/>
                <a:ea typeface="Trebuchet MS"/>
                <a:cs typeface="Trebuchet MS"/>
                <a:sym typeface="Trebuchet MS"/>
              </a:rPr>
              <a:t>(Do not read Image https://pixabay.com/en/family-children-father-mother-1466262/)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Trebuchet MS"/>
                <a:ea typeface="Trebuchet MS"/>
                <a:cs typeface="Trebuchet MS"/>
                <a:sym typeface="Trebuchet MS"/>
              </a:rPr>
              <a:t>We have touched upon the lessons in survival that stem from our relationship with nature. There is a deep connection between the protections of the earth and social justice. What affects people in one part of the world affects the entire human family.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latin typeface="Trebuchet MS"/>
                <a:ea typeface="Trebuchet MS"/>
                <a:cs typeface="Trebuchet MS"/>
                <a:sym typeface="Trebuchet MS"/>
              </a:rPr>
              <a:t>(Do not read Image https://pixabay.com/en/family-children-father-mother-1466262/)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524000" y="1122362"/>
            <a:ext cx="9144000" cy="2387601"/>
          </a:xfrm>
          <a:prstGeom prst="rect">
            <a:avLst/>
          </a:prstGeom>
          <a:noFill/>
          <a:ln>
            <a:noFill/>
          </a:ln>
        </p:spPr>
        <p:txBody>
          <a:bodyPr anchorCtr="0" anchor="b" bIns="45700" lIns="45700" spcFirstLastPara="1" rIns="45700" wrap="square" tIns="45700">
            <a:noAutofit/>
          </a:bodyPr>
          <a:lstStyle>
            <a:lvl1pPr lvl="0" algn="ctr">
              <a:lnSpc>
                <a:spcPct val="90000"/>
              </a:lnSpc>
              <a:spcBef>
                <a:spcPts val="0"/>
              </a:spcBef>
              <a:spcAft>
                <a:spcPts val="0"/>
              </a:spcAft>
              <a:buClr>
                <a:srgbClr val="000000"/>
              </a:buClr>
              <a:buSzPts val="6000"/>
              <a:buFont typeface="Helvetica Neue"/>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524000" y="3602037"/>
            <a:ext cx="9144000" cy="1655763"/>
          </a:xfrm>
          <a:prstGeom prst="rect">
            <a:avLst/>
          </a:prstGeom>
          <a:noFill/>
          <a:ln>
            <a:noFill/>
          </a:ln>
        </p:spPr>
        <p:txBody>
          <a:bodyPr anchorCtr="0" anchor="t" bIns="45700" lIns="45700" spcFirstLastPara="1" rIns="45700" wrap="square" tIns="45700">
            <a:noAutofit/>
          </a:bodyPr>
          <a:lstStyle>
            <a:lvl1pPr indent="-228600" lvl="0" marL="457200" algn="ctr">
              <a:lnSpc>
                <a:spcPct val="90000"/>
              </a:lnSpc>
              <a:spcBef>
                <a:spcPts val="1000"/>
              </a:spcBef>
              <a:spcAft>
                <a:spcPts val="0"/>
              </a:spcAft>
              <a:buClr>
                <a:srgbClr val="000000"/>
              </a:buClr>
              <a:buSzPts val="2400"/>
              <a:buFont typeface="Trebuchet MS"/>
              <a:buNone/>
              <a:defRPr sz="2400"/>
            </a:lvl1pPr>
            <a:lvl2pPr indent="-228600" lvl="1" marL="914400" algn="ctr">
              <a:lnSpc>
                <a:spcPct val="90000"/>
              </a:lnSpc>
              <a:spcBef>
                <a:spcPts val="1000"/>
              </a:spcBef>
              <a:spcAft>
                <a:spcPts val="0"/>
              </a:spcAft>
              <a:buClr>
                <a:srgbClr val="000000"/>
              </a:buClr>
              <a:buSzPts val="2400"/>
              <a:buFont typeface="Trebuchet MS"/>
              <a:buNone/>
              <a:defRPr sz="2400"/>
            </a:lvl2pPr>
            <a:lvl3pPr indent="-228600" lvl="2" marL="1371600" algn="ctr">
              <a:lnSpc>
                <a:spcPct val="90000"/>
              </a:lnSpc>
              <a:spcBef>
                <a:spcPts val="1000"/>
              </a:spcBef>
              <a:spcAft>
                <a:spcPts val="0"/>
              </a:spcAft>
              <a:buClr>
                <a:srgbClr val="000000"/>
              </a:buClr>
              <a:buSzPts val="2400"/>
              <a:buFont typeface="Trebuchet MS"/>
              <a:buNone/>
              <a:defRPr sz="2400"/>
            </a:lvl3pPr>
            <a:lvl4pPr indent="-228600" lvl="3" marL="1828800" algn="ctr">
              <a:lnSpc>
                <a:spcPct val="90000"/>
              </a:lnSpc>
              <a:spcBef>
                <a:spcPts val="1000"/>
              </a:spcBef>
              <a:spcAft>
                <a:spcPts val="0"/>
              </a:spcAft>
              <a:buClr>
                <a:srgbClr val="000000"/>
              </a:buClr>
              <a:buSzPts val="2400"/>
              <a:buFont typeface="Trebuchet MS"/>
              <a:buNone/>
              <a:defRPr sz="2400"/>
            </a:lvl4pPr>
            <a:lvl5pPr indent="-228600" lvl="4" marL="2286000" algn="ctr">
              <a:lnSpc>
                <a:spcPct val="90000"/>
              </a:lnSpc>
              <a:spcBef>
                <a:spcPts val="1000"/>
              </a:spcBef>
              <a:spcAft>
                <a:spcPts val="0"/>
              </a:spcAft>
              <a:buClr>
                <a:srgbClr val="000000"/>
              </a:buClr>
              <a:buSzPts val="2400"/>
              <a:buFont typeface="Trebuchet MS"/>
              <a:buNone/>
              <a:defRPr sz="2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2" name="Google Shape;12;p2"/>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44" name="Shape 44"/>
        <p:cNvGrpSpPr/>
        <p:nvPr/>
      </p:nvGrpSpPr>
      <p:grpSpPr>
        <a:xfrm>
          <a:off x="0" y="0"/>
          <a:ext cx="0" cy="0"/>
          <a:chOff x="0" y="0"/>
          <a:chExt cx="0" cy="0"/>
        </a:xfrm>
      </p:grpSpPr>
      <p:sp>
        <p:nvSpPr>
          <p:cNvPr id="45" name="Google Shape;45;p11"/>
          <p:cNvSpPr txBox="1"/>
          <p:nvPr>
            <p:ph type="title"/>
          </p:nvPr>
        </p:nvSpPr>
        <p:spPr>
          <a:xfrm>
            <a:off x="839787" y="457200"/>
            <a:ext cx="3932239" cy="1600200"/>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3200"/>
              <a:buFont typeface="Helvetica Neue"/>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6" name="Google Shape;46;p11"/>
          <p:cNvSpPr/>
          <p:nvPr>
            <p:ph idx="2" type="pic"/>
          </p:nvPr>
        </p:nvSpPr>
        <p:spPr>
          <a:xfrm>
            <a:off x="5183187" y="987425"/>
            <a:ext cx="6172201"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1pPr>
            <a:lvl2pPr lvl="1"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2pPr>
            <a:lvl3pPr lvl="2"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3pPr>
            <a:lvl4pPr lvl="3"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4pPr>
            <a:lvl5pPr lvl="4"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5pPr>
            <a:lvl6pPr lvl="5"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6pPr>
            <a:lvl7pPr lvl="6"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7pPr>
            <a:lvl8pPr lvl="7"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8pPr>
            <a:lvl9pPr lvl="8"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9pPr>
          </a:lstStyle>
          <a:p/>
        </p:txBody>
      </p:sp>
      <p:sp>
        <p:nvSpPr>
          <p:cNvPr id="47" name="Google Shape;47;p11"/>
          <p:cNvSpPr txBox="1"/>
          <p:nvPr>
            <p:ph idx="1" type="body"/>
          </p:nvPr>
        </p:nvSpPr>
        <p:spPr>
          <a:xfrm>
            <a:off x="839787" y="2057400"/>
            <a:ext cx="3932239" cy="3811588"/>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000"/>
              </a:spcBef>
              <a:spcAft>
                <a:spcPts val="0"/>
              </a:spcAft>
              <a:buClr>
                <a:srgbClr val="000000"/>
              </a:buClr>
              <a:buSzPts val="1600"/>
              <a:buFont typeface="Trebuchet MS"/>
              <a:buNone/>
              <a:defRPr sz="1600"/>
            </a:lvl1pPr>
            <a:lvl2pPr indent="-228600" lvl="1" marL="914400" algn="l">
              <a:lnSpc>
                <a:spcPct val="90000"/>
              </a:lnSpc>
              <a:spcBef>
                <a:spcPts val="1000"/>
              </a:spcBef>
              <a:spcAft>
                <a:spcPts val="0"/>
              </a:spcAft>
              <a:buClr>
                <a:srgbClr val="000000"/>
              </a:buClr>
              <a:buSzPts val="1600"/>
              <a:buFont typeface="Trebuchet MS"/>
              <a:buNone/>
              <a:defRPr sz="1600"/>
            </a:lvl2pPr>
            <a:lvl3pPr indent="-228600" lvl="2" marL="1371600" algn="l">
              <a:lnSpc>
                <a:spcPct val="90000"/>
              </a:lnSpc>
              <a:spcBef>
                <a:spcPts val="1000"/>
              </a:spcBef>
              <a:spcAft>
                <a:spcPts val="0"/>
              </a:spcAft>
              <a:buClr>
                <a:srgbClr val="000000"/>
              </a:buClr>
              <a:buSzPts val="1600"/>
              <a:buFont typeface="Trebuchet MS"/>
              <a:buNone/>
              <a:defRPr sz="1600"/>
            </a:lvl3pPr>
            <a:lvl4pPr indent="-228600" lvl="3" marL="1828800" algn="l">
              <a:lnSpc>
                <a:spcPct val="90000"/>
              </a:lnSpc>
              <a:spcBef>
                <a:spcPts val="1000"/>
              </a:spcBef>
              <a:spcAft>
                <a:spcPts val="0"/>
              </a:spcAft>
              <a:buClr>
                <a:srgbClr val="000000"/>
              </a:buClr>
              <a:buSzPts val="1600"/>
              <a:buFont typeface="Trebuchet MS"/>
              <a:buNone/>
              <a:defRPr sz="1600"/>
            </a:lvl4pPr>
            <a:lvl5pPr indent="-228600" lvl="4" marL="2286000" algn="l">
              <a:lnSpc>
                <a:spcPct val="90000"/>
              </a:lnSpc>
              <a:spcBef>
                <a:spcPts val="1000"/>
              </a:spcBef>
              <a:spcAft>
                <a:spcPts val="0"/>
              </a:spcAft>
              <a:buClr>
                <a:srgbClr val="000000"/>
              </a:buClr>
              <a:buSzPts val="1600"/>
              <a:buFont typeface="Trebuchet MS"/>
              <a:buNone/>
              <a:defRPr sz="16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8" name="Google Shape;48;p11"/>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49" name="Shape 49"/>
        <p:cNvGrpSpPr/>
        <p:nvPr/>
      </p:nvGrpSpPr>
      <p:grpSpPr>
        <a:xfrm>
          <a:off x="0" y="0"/>
          <a:ext cx="0" cy="0"/>
          <a:chOff x="0" y="0"/>
          <a:chExt cx="0" cy="0"/>
        </a:xfrm>
      </p:grpSpPr>
      <p:sp>
        <p:nvSpPr>
          <p:cNvPr id="50" name="Google Shape;50;p12"/>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1" name="Google Shape;51;p12"/>
          <p:cNvSpPr txBox="1"/>
          <p:nvPr>
            <p:ph idx="1" type="body"/>
          </p:nvPr>
        </p:nvSpPr>
        <p:spPr>
          <a:xfrm>
            <a:off x="838200" y="1825625"/>
            <a:ext cx="10515600" cy="435133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2" name="Google Shape;52;p12"/>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53" name="Shape 53"/>
        <p:cNvGrpSpPr/>
        <p:nvPr/>
      </p:nvGrpSpPr>
      <p:grpSpPr>
        <a:xfrm>
          <a:off x="0" y="0"/>
          <a:ext cx="0" cy="0"/>
          <a:chOff x="0" y="0"/>
          <a:chExt cx="0" cy="0"/>
        </a:xfrm>
      </p:grpSpPr>
      <p:sp>
        <p:nvSpPr>
          <p:cNvPr id="54" name="Google Shape;54;p13"/>
          <p:cNvSpPr txBox="1"/>
          <p:nvPr>
            <p:ph type="title"/>
          </p:nvPr>
        </p:nvSpPr>
        <p:spPr>
          <a:xfrm>
            <a:off x="8724900" y="365125"/>
            <a:ext cx="2628900" cy="5811838"/>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5" name="Google Shape;55;p13"/>
          <p:cNvSpPr txBox="1"/>
          <p:nvPr>
            <p:ph idx="1" type="body"/>
          </p:nvPr>
        </p:nvSpPr>
        <p:spPr>
          <a:xfrm>
            <a:off x="838200" y="365125"/>
            <a:ext cx="7734300" cy="581183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6" name="Google Shape;56;p13"/>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889000" y="1149350"/>
            <a:ext cx="10414000" cy="2324100"/>
          </a:xfrm>
          <a:prstGeom prst="rect">
            <a:avLst/>
          </a:prstGeom>
          <a:noFill/>
          <a:ln>
            <a:noFill/>
          </a:ln>
        </p:spPr>
        <p:txBody>
          <a:bodyPr anchorCtr="0" anchor="b" bIns="25400" lIns="25400" spcFirstLastPara="1" rIns="25400" wrap="square" tIns="25400">
            <a:noAutofit/>
          </a:bodyPr>
          <a:lstStyle>
            <a:lvl1pPr lvl="0" algn="ctr">
              <a:lnSpc>
                <a:spcPct val="100000"/>
              </a:lnSpc>
              <a:spcBef>
                <a:spcPts val="0"/>
              </a:spcBef>
              <a:spcAft>
                <a:spcPts val="0"/>
              </a:spcAft>
              <a:buClr>
                <a:srgbClr val="000000"/>
              </a:buClr>
              <a:buSzPts val="5600"/>
              <a:buFont typeface="Helvetica Neue"/>
              <a:buNone/>
              <a:defRPr sz="5600">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889000" y="3536950"/>
            <a:ext cx="10414000" cy="793750"/>
          </a:xfrm>
          <a:prstGeom prst="rect">
            <a:avLst/>
          </a:prstGeom>
          <a:noFill/>
          <a:ln>
            <a:noFill/>
          </a:ln>
        </p:spPr>
        <p:txBody>
          <a:bodyPr anchorCtr="0" anchor="t" bIns="25400" lIns="25400" spcFirstLastPara="1" rIns="25400" wrap="square" tIns="25400">
            <a:noAutofit/>
          </a:bodyPr>
          <a:lstStyle>
            <a:lvl1pPr indent="-228600" lvl="0" marL="457200" algn="ctr">
              <a:lnSpc>
                <a:spcPct val="100000"/>
              </a:lnSpc>
              <a:spcBef>
                <a:spcPts val="0"/>
              </a:spcBef>
              <a:spcAft>
                <a:spcPts val="0"/>
              </a:spcAft>
              <a:buClr>
                <a:srgbClr val="000000"/>
              </a:buClr>
              <a:buSzPts val="2600"/>
              <a:buFont typeface="Helvetica Neue"/>
              <a:buNone/>
              <a:defRPr sz="26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2600"/>
              <a:buFont typeface="Helvetica Neue"/>
              <a:buNone/>
              <a:defRPr sz="2600">
                <a:latin typeface="Helvetica Neue"/>
                <a:ea typeface="Helvetica Neue"/>
                <a:cs typeface="Helvetica Neue"/>
                <a:sym typeface="Helvetica Neue"/>
              </a:defRPr>
            </a:lvl2pPr>
            <a:lvl3pPr indent="-228600" lvl="2" marL="1371600" algn="ctr">
              <a:lnSpc>
                <a:spcPct val="100000"/>
              </a:lnSpc>
              <a:spcBef>
                <a:spcPts val="0"/>
              </a:spcBef>
              <a:spcAft>
                <a:spcPts val="0"/>
              </a:spcAft>
              <a:buClr>
                <a:srgbClr val="000000"/>
              </a:buClr>
              <a:buSzPts val="2600"/>
              <a:buFont typeface="Helvetica Neue"/>
              <a:buNone/>
              <a:defRPr sz="2600">
                <a:latin typeface="Helvetica Neue"/>
                <a:ea typeface="Helvetica Neue"/>
                <a:cs typeface="Helvetica Neue"/>
                <a:sym typeface="Helvetica Neue"/>
              </a:defRPr>
            </a:lvl3pPr>
            <a:lvl4pPr indent="-228600" lvl="3" marL="1828800" algn="ctr">
              <a:lnSpc>
                <a:spcPct val="100000"/>
              </a:lnSpc>
              <a:spcBef>
                <a:spcPts val="0"/>
              </a:spcBef>
              <a:spcAft>
                <a:spcPts val="0"/>
              </a:spcAft>
              <a:buClr>
                <a:srgbClr val="000000"/>
              </a:buClr>
              <a:buSzPts val="2600"/>
              <a:buFont typeface="Helvetica Neue"/>
              <a:buNone/>
              <a:defRPr sz="2600">
                <a:latin typeface="Helvetica Neue"/>
                <a:ea typeface="Helvetica Neue"/>
                <a:cs typeface="Helvetica Neue"/>
                <a:sym typeface="Helvetica Neue"/>
              </a:defRPr>
            </a:lvl4pPr>
            <a:lvl5pPr indent="-228600" lvl="4" marL="2286000" algn="ctr">
              <a:lnSpc>
                <a:spcPct val="100000"/>
              </a:lnSpc>
              <a:spcBef>
                <a:spcPts val="0"/>
              </a:spcBef>
              <a:spcAft>
                <a:spcPts val="0"/>
              </a:spcAft>
              <a:buClr>
                <a:srgbClr val="000000"/>
              </a:buClr>
              <a:buSzPts val="2600"/>
              <a:buFont typeface="Helvetica Neue"/>
              <a:buNone/>
              <a:defRPr sz="2600">
                <a:latin typeface="Helvetica Neue"/>
                <a:ea typeface="Helvetica Neue"/>
                <a:cs typeface="Helvetica Neue"/>
                <a:sym typeface="Helvetica Neue"/>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6" name="Google Shape;16;p3"/>
          <p:cNvSpPr txBox="1"/>
          <p:nvPr>
            <p:ph idx="12" type="sldNum"/>
          </p:nvPr>
        </p:nvSpPr>
        <p:spPr>
          <a:xfrm>
            <a:off x="5976340" y="6540500"/>
            <a:ext cx="232970" cy="236880"/>
          </a:xfrm>
          <a:prstGeom prst="rect">
            <a:avLst/>
          </a:prstGeom>
          <a:noFill/>
          <a:ln>
            <a:noFill/>
          </a:ln>
        </p:spPr>
        <p:txBody>
          <a:bodyPr anchorCtr="0" anchor="t" bIns="25400" lIns="25400" spcFirstLastPara="1" rIns="25400" wrap="square" tIns="25400">
            <a:noAutofit/>
          </a:bodyPr>
          <a:lstStyle>
            <a:lvl1pPr indent="0" lvl="0"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200"/>
              <a:buFont typeface="Helvetica Neue Light"/>
              <a:buNone/>
              <a:defRPr>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200" u="none" cap="none" strike="noStrik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17" name="Shape 17"/>
        <p:cNvGrpSpPr/>
        <p:nvPr/>
      </p:nvGrpSpPr>
      <p:grpSpPr>
        <a:xfrm>
          <a:off x="0" y="0"/>
          <a:ext cx="0" cy="0"/>
          <a:chOff x="0" y="0"/>
          <a:chExt cx="0" cy="0"/>
        </a:xfrm>
      </p:grpSpPr>
      <p:sp>
        <p:nvSpPr>
          <p:cNvPr id="18" name="Google Shape;18;p4"/>
          <p:cNvSpPr txBox="1"/>
          <p:nvPr>
            <p:ph type="title"/>
          </p:nvPr>
        </p:nvSpPr>
        <p:spPr>
          <a:xfrm>
            <a:off x="831850" y="1709738"/>
            <a:ext cx="10515600" cy="2852737"/>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6000"/>
              <a:buFont typeface="Helvetica Neue"/>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9" name="Google Shape;19;p4"/>
          <p:cNvSpPr txBox="1"/>
          <p:nvPr>
            <p:ph idx="1" type="body"/>
          </p:nvPr>
        </p:nvSpPr>
        <p:spPr>
          <a:xfrm>
            <a:off x="831850" y="4589462"/>
            <a:ext cx="10515600" cy="1500188"/>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000"/>
              </a:spcBef>
              <a:spcAft>
                <a:spcPts val="0"/>
              </a:spcAft>
              <a:buClr>
                <a:srgbClr val="888888"/>
              </a:buClr>
              <a:buSzPts val="2400"/>
              <a:buFont typeface="Trebuchet MS"/>
              <a:buNone/>
              <a:defRPr sz="2400">
                <a:solidFill>
                  <a:srgbClr val="888888"/>
                </a:solidFill>
              </a:defRPr>
            </a:lvl1pPr>
            <a:lvl2pPr indent="-228600" lvl="1" marL="914400" algn="l">
              <a:lnSpc>
                <a:spcPct val="90000"/>
              </a:lnSpc>
              <a:spcBef>
                <a:spcPts val="1000"/>
              </a:spcBef>
              <a:spcAft>
                <a:spcPts val="0"/>
              </a:spcAft>
              <a:buClr>
                <a:srgbClr val="888888"/>
              </a:buClr>
              <a:buSzPts val="2400"/>
              <a:buFont typeface="Trebuchet MS"/>
              <a:buNone/>
              <a:defRPr sz="2400">
                <a:solidFill>
                  <a:srgbClr val="888888"/>
                </a:solidFill>
              </a:defRPr>
            </a:lvl2pPr>
            <a:lvl3pPr indent="-228600" lvl="2" marL="1371600" algn="l">
              <a:lnSpc>
                <a:spcPct val="90000"/>
              </a:lnSpc>
              <a:spcBef>
                <a:spcPts val="1000"/>
              </a:spcBef>
              <a:spcAft>
                <a:spcPts val="0"/>
              </a:spcAft>
              <a:buClr>
                <a:srgbClr val="888888"/>
              </a:buClr>
              <a:buSzPts val="2400"/>
              <a:buFont typeface="Trebuchet MS"/>
              <a:buNone/>
              <a:defRPr sz="2400">
                <a:solidFill>
                  <a:srgbClr val="888888"/>
                </a:solidFill>
              </a:defRPr>
            </a:lvl3pPr>
            <a:lvl4pPr indent="-228600" lvl="3" marL="1828800" algn="l">
              <a:lnSpc>
                <a:spcPct val="90000"/>
              </a:lnSpc>
              <a:spcBef>
                <a:spcPts val="1000"/>
              </a:spcBef>
              <a:spcAft>
                <a:spcPts val="0"/>
              </a:spcAft>
              <a:buClr>
                <a:srgbClr val="888888"/>
              </a:buClr>
              <a:buSzPts val="2400"/>
              <a:buFont typeface="Trebuchet MS"/>
              <a:buNone/>
              <a:defRPr sz="2400">
                <a:solidFill>
                  <a:srgbClr val="888888"/>
                </a:solidFill>
              </a:defRPr>
            </a:lvl4pPr>
            <a:lvl5pPr indent="-228600" lvl="4" marL="2286000" algn="l">
              <a:lnSpc>
                <a:spcPct val="90000"/>
              </a:lnSpc>
              <a:spcBef>
                <a:spcPts val="1000"/>
              </a:spcBef>
              <a:spcAft>
                <a:spcPts val="0"/>
              </a:spcAft>
              <a:buClr>
                <a:srgbClr val="888888"/>
              </a:buClr>
              <a:buSzPts val="2400"/>
              <a:buFont typeface="Trebuchet MS"/>
              <a:buNone/>
              <a:defRPr sz="2400">
                <a:solidFill>
                  <a:srgbClr val="888888"/>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0" name="Google Shape;20;p4"/>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 name="Shape 21"/>
        <p:cNvGrpSpPr/>
        <p:nvPr/>
      </p:nvGrpSpPr>
      <p:grpSpPr>
        <a:xfrm>
          <a:off x="0" y="0"/>
          <a:ext cx="0" cy="0"/>
          <a:chOff x="0" y="0"/>
          <a:chExt cx="0" cy="0"/>
        </a:xfrm>
      </p:grpSpPr>
      <p:sp>
        <p:nvSpPr>
          <p:cNvPr id="22" name="Google Shape;22;p5"/>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3" name="Google Shape;23;p5"/>
          <p:cNvSpPr txBox="1"/>
          <p:nvPr>
            <p:ph idx="1" type="body"/>
          </p:nvPr>
        </p:nvSpPr>
        <p:spPr>
          <a:xfrm>
            <a:off x="838200" y="1825625"/>
            <a:ext cx="10515600" cy="435133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4" name="Google Shape;24;p5"/>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5" name="Shape 25"/>
        <p:cNvGrpSpPr/>
        <p:nvPr/>
      </p:nvGrpSpPr>
      <p:grpSpPr>
        <a:xfrm>
          <a:off x="0" y="0"/>
          <a:ext cx="0" cy="0"/>
          <a:chOff x="0" y="0"/>
          <a:chExt cx="0" cy="0"/>
        </a:xfrm>
      </p:grpSpPr>
      <p:sp>
        <p:nvSpPr>
          <p:cNvPr id="26" name="Google Shape;26;p6"/>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 name="Google Shape;27;p6"/>
          <p:cNvSpPr txBox="1"/>
          <p:nvPr>
            <p:ph idx="1" type="body"/>
          </p:nvPr>
        </p:nvSpPr>
        <p:spPr>
          <a:xfrm>
            <a:off x="838200" y="1825625"/>
            <a:ext cx="5181600" cy="435133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8" name="Google Shape;28;p6"/>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9" name="Shape 29"/>
        <p:cNvGrpSpPr/>
        <p:nvPr/>
      </p:nvGrpSpPr>
      <p:grpSpPr>
        <a:xfrm>
          <a:off x="0" y="0"/>
          <a:ext cx="0" cy="0"/>
          <a:chOff x="0" y="0"/>
          <a:chExt cx="0" cy="0"/>
        </a:xfrm>
      </p:grpSpPr>
      <p:sp>
        <p:nvSpPr>
          <p:cNvPr id="30" name="Google Shape;30;p7"/>
          <p:cNvSpPr txBox="1"/>
          <p:nvPr>
            <p:ph type="title"/>
          </p:nvPr>
        </p:nvSpPr>
        <p:spPr>
          <a:xfrm>
            <a:off x="839787" y="365125"/>
            <a:ext cx="10515601" cy="1325563"/>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839787" y="1681163"/>
            <a:ext cx="5157789" cy="823913"/>
          </a:xfrm>
          <a:prstGeom prst="rect">
            <a:avLst/>
          </a:prstGeom>
          <a:noFill/>
          <a:ln>
            <a:noFill/>
          </a:ln>
        </p:spPr>
        <p:txBody>
          <a:bodyPr anchorCtr="0" anchor="b" bIns="45700" lIns="45700" spcFirstLastPara="1" rIns="45700" wrap="square" tIns="45700">
            <a:noAutofit/>
          </a:bodyPr>
          <a:lstStyle>
            <a:lvl1pPr indent="-228600" lvl="0" marL="457200" algn="l">
              <a:lnSpc>
                <a:spcPct val="90000"/>
              </a:lnSpc>
              <a:spcBef>
                <a:spcPts val="1000"/>
              </a:spcBef>
              <a:spcAft>
                <a:spcPts val="0"/>
              </a:spcAft>
              <a:buClr>
                <a:srgbClr val="000000"/>
              </a:buClr>
              <a:buSzPts val="2400"/>
              <a:buFont typeface="Trebuchet MS"/>
              <a:buNone/>
              <a:defRPr b="1" sz="2400"/>
            </a:lvl1pPr>
            <a:lvl2pPr indent="-228600" lvl="1" marL="914400" algn="l">
              <a:lnSpc>
                <a:spcPct val="90000"/>
              </a:lnSpc>
              <a:spcBef>
                <a:spcPts val="1000"/>
              </a:spcBef>
              <a:spcAft>
                <a:spcPts val="0"/>
              </a:spcAft>
              <a:buClr>
                <a:srgbClr val="000000"/>
              </a:buClr>
              <a:buSzPts val="2400"/>
              <a:buFont typeface="Trebuchet MS"/>
              <a:buNone/>
              <a:defRPr b="1" sz="2400"/>
            </a:lvl2pPr>
            <a:lvl3pPr indent="-228600" lvl="2" marL="1371600" algn="l">
              <a:lnSpc>
                <a:spcPct val="90000"/>
              </a:lnSpc>
              <a:spcBef>
                <a:spcPts val="1000"/>
              </a:spcBef>
              <a:spcAft>
                <a:spcPts val="0"/>
              </a:spcAft>
              <a:buClr>
                <a:srgbClr val="000000"/>
              </a:buClr>
              <a:buSzPts val="2400"/>
              <a:buFont typeface="Trebuchet MS"/>
              <a:buNone/>
              <a:defRPr b="1" sz="2400"/>
            </a:lvl3pPr>
            <a:lvl4pPr indent="-228600" lvl="3" marL="1828800" algn="l">
              <a:lnSpc>
                <a:spcPct val="90000"/>
              </a:lnSpc>
              <a:spcBef>
                <a:spcPts val="1000"/>
              </a:spcBef>
              <a:spcAft>
                <a:spcPts val="0"/>
              </a:spcAft>
              <a:buClr>
                <a:srgbClr val="000000"/>
              </a:buClr>
              <a:buSzPts val="2400"/>
              <a:buFont typeface="Trebuchet MS"/>
              <a:buNone/>
              <a:defRPr b="1" sz="2400"/>
            </a:lvl4pPr>
            <a:lvl5pPr indent="-228600" lvl="4" marL="2286000" algn="l">
              <a:lnSpc>
                <a:spcPct val="90000"/>
              </a:lnSpc>
              <a:spcBef>
                <a:spcPts val="1000"/>
              </a:spcBef>
              <a:spcAft>
                <a:spcPts val="0"/>
              </a:spcAft>
              <a:buClr>
                <a:srgbClr val="000000"/>
              </a:buClr>
              <a:buSzPts val="2400"/>
              <a:buFont typeface="Trebuchet MS"/>
              <a:buNone/>
              <a:defRPr b="1" sz="2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2" name="Google Shape;32;p7"/>
          <p:cNvSpPr txBox="1"/>
          <p:nvPr>
            <p:ph idx="2" type="body"/>
          </p:nvPr>
        </p:nvSpPr>
        <p:spPr>
          <a:xfrm>
            <a:off x="6172200" y="1681163"/>
            <a:ext cx="5183188" cy="823913"/>
          </a:xfrm>
          <a:prstGeom prst="rect">
            <a:avLst/>
          </a:prstGeom>
          <a:noFill/>
          <a:ln>
            <a:noFill/>
          </a:ln>
        </p:spPr>
        <p:txBody>
          <a:bodyPr anchorCtr="0" anchor="b" bIns="45700" lIns="45700" spcFirstLastPara="1" rIns="45700" wrap="square" tIns="45700">
            <a:no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3" name="Google Shape;33;p7"/>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4" name="Shape 34"/>
        <p:cNvGrpSpPr/>
        <p:nvPr/>
      </p:nvGrpSpPr>
      <p:grpSpPr>
        <a:xfrm>
          <a:off x="0" y="0"/>
          <a:ext cx="0" cy="0"/>
          <a:chOff x="0" y="0"/>
          <a:chExt cx="0" cy="0"/>
        </a:xfrm>
      </p:grpSpPr>
      <p:sp>
        <p:nvSpPr>
          <p:cNvPr id="35" name="Google Shape;35;p8"/>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6" name="Google Shape;36;p8"/>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7" name="Shape 37"/>
        <p:cNvGrpSpPr/>
        <p:nvPr/>
      </p:nvGrpSpPr>
      <p:grpSpPr>
        <a:xfrm>
          <a:off x="0" y="0"/>
          <a:ext cx="0" cy="0"/>
          <a:chOff x="0" y="0"/>
          <a:chExt cx="0" cy="0"/>
        </a:xfrm>
      </p:grpSpPr>
      <p:sp>
        <p:nvSpPr>
          <p:cNvPr id="38" name="Google Shape;38;p9"/>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39" name="Shape 39"/>
        <p:cNvGrpSpPr/>
        <p:nvPr/>
      </p:nvGrpSpPr>
      <p:grpSpPr>
        <a:xfrm>
          <a:off x="0" y="0"/>
          <a:ext cx="0" cy="0"/>
          <a:chOff x="0" y="0"/>
          <a:chExt cx="0" cy="0"/>
        </a:xfrm>
      </p:grpSpPr>
      <p:sp>
        <p:nvSpPr>
          <p:cNvPr id="40" name="Google Shape;40;p10"/>
          <p:cNvSpPr txBox="1"/>
          <p:nvPr>
            <p:ph type="title"/>
          </p:nvPr>
        </p:nvSpPr>
        <p:spPr>
          <a:xfrm>
            <a:off x="839787" y="457200"/>
            <a:ext cx="3932239" cy="1600200"/>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3200"/>
              <a:buFont typeface="Helvetica Neue"/>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1" name="Google Shape;41;p10"/>
          <p:cNvSpPr txBox="1"/>
          <p:nvPr>
            <p:ph idx="1" type="body"/>
          </p:nvPr>
        </p:nvSpPr>
        <p:spPr>
          <a:xfrm>
            <a:off x="5183187" y="987425"/>
            <a:ext cx="6172201" cy="487362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000"/>
              </a:spcBef>
              <a:spcAft>
                <a:spcPts val="0"/>
              </a:spcAft>
              <a:buClr>
                <a:srgbClr val="000000"/>
              </a:buClr>
              <a:buSzPts val="3200"/>
              <a:buChar char="•"/>
              <a:defRPr sz="3200"/>
            </a:lvl1pPr>
            <a:lvl2pPr indent="-431800" lvl="1" marL="914400" algn="l">
              <a:lnSpc>
                <a:spcPct val="90000"/>
              </a:lnSpc>
              <a:spcBef>
                <a:spcPts val="1000"/>
              </a:spcBef>
              <a:spcAft>
                <a:spcPts val="0"/>
              </a:spcAft>
              <a:buClr>
                <a:srgbClr val="000000"/>
              </a:buClr>
              <a:buSzPts val="3200"/>
              <a:buChar char="•"/>
              <a:defRPr sz="3200"/>
            </a:lvl2pPr>
            <a:lvl3pPr indent="-431800" lvl="2" marL="1371600" algn="l">
              <a:lnSpc>
                <a:spcPct val="90000"/>
              </a:lnSpc>
              <a:spcBef>
                <a:spcPts val="1000"/>
              </a:spcBef>
              <a:spcAft>
                <a:spcPts val="0"/>
              </a:spcAft>
              <a:buClr>
                <a:srgbClr val="000000"/>
              </a:buClr>
              <a:buSzPts val="3200"/>
              <a:buChar char="•"/>
              <a:defRPr sz="3200"/>
            </a:lvl3pPr>
            <a:lvl4pPr indent="-431800" lvl="3" marL="1828800" algn="l">
              <a:lnSpc>
                <a:spcPct val="90000"/>
              </a:lnSpc>
              <a:spcBef>
                <a:spcPts val="1000"/>
              </a:spcBef>
              <a:spcAft>
                <a:spcPts val="0"/>
              </a:spcAft>
              <a:buClr>
                <a:srgbClr val="000000"/>
              </a:buClr>
              <a:buSzPts val="3200"/>
              <a:buChar char="•"/>
              <a:defRPr sz="3200"/>
            </a:lvl4pPr>
            <a:lvl5pPr indent="-431800" lvl="4" marL="2286000" algn="l">
              <a:lnSpc>
                <a:spcPct val="90000"/>
              </a:lnSpc>
              <a:spcBef>
                <a:spcPts val="1000"/>
              </a:spcBef>
              <a:spcAft>
                <a:spcPts val="0"/>
              </a:spcAft>
              <a:buClr>
                <a:srgbClr val="000000"/>
              </a:buClr>
              <a:buSzPts val="3200"/>
              <a:buChar char="•"/>
              <a:defRPr sz="32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2" name="Google Shape;42;p10"/>
          <p:cNvSpPr txBox="1"/>
          <p:nvPr>
            <p:ph idx="2" type="body"/>
          </p:nvPr>
        </p:nvSpPr>
        <p:spPr>
          <a:xfrm>
            <a:off x="839787" y="2057400"/>
            <a:ext cx="3932238" cy="381158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3" name="Google Shape;43;p10"/>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0"/>
              </a:spcBef>
              <a:spcAft>
                <a:spcPts val="0"/>
              </a:spcAft>
              <a:buClr>
                <a:srgbClr val="000000"/>
              </a:buClr>
              <a:buSzPts val="4400"/>
              <a:buFont typeface="Helvetica Neue"/>
              <a:buNone/>
              <a:defRPr b="0" i="0" sz="44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Trebuchet MS"/>
                <a:ea typeface="Trebuchet MS"/>
                <a:cs typeface="Trebuchet MS"/>
                <a:sym typeface="Trebuchet MS"/>
              </a:defRPr>
            </a:lvl9pPr>
          </a:lstStyle>
          <a:p/>
        </p:txBody>
      </p:sp>
      <p:sp>
        <p:nvSpPr>
          <p:cNvPr id="8" name="Google Shape;8;p1"/>
          <p:cNvSpPr txBox="1"/>
          <p:nvPr>
            <p:ph idx="12" type="sldNum"/>
          </p:nvPr>
        </p:nvSpPr>
        <p:spPr>
          <a:xfrm>
            <a:off x="11089818" y="6404292"/>
            <a:ext cx="263983" cy="26924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unsplash.com/@laurenzpicture?utm_source=unsplash&amp;utm_medium=referral&amp;utm_content=creditCopyText" TargetMode="External"/><Relationship Id="rId5" Type="http://schemas.openxmlformats.org/officeDocument/2006/relationships/hyperlink" Target="https://unsplash.com/search/photos/think?utm_source=unsplash&amp;utm_medium=referral&amp;utm_content=creditCopy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s://unsplash.com/@laurenzpicture?utm_source=unsplash&amp;utm_medium=referral&amp;utm_content=creditCopyText" TargetMode="External"/><Relationship Id="rId5" Type="http://schemas.openxmlformats.org/officeDocument/2006/relationships/hyperlink" Target="https://unsplash.com/search/photos/think?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idx="4294967295" type="ctrTitle"/>
          </p:nvPr>
        </p:nvSpPr>
        <p:spPr>
          <a:xfrm>
            <a:off x="0" y="1832982"/>
            <a:ext cx="12192000" cy="3192037"/>
          </a:xfrm>
          <a:prstGeom prst="rect">
            <a:avLst/>
          </a:prstGeom>
          <a:solidFill>
            <a:srgbClr val="385724"/>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4000"/>
              <a:buFont typeface="Cambria"/>
              <a:buNone/>
            </a:pPr>
            <a:r>
              <a:rPr b="0" i="0" lang="en-US" sz="4000" u="none" cap="none" strike="noStrike">
                <a:solidFill>
                  <a:srgbClr val="FFFFFF"/>
                </a:solidFill>
                <a:latin typeface="Cambria"/>
                <a:ea typeface="Cambria"/>
                <a:cs typeface="Cambria"/>
                <a:sym typeface="Cambria"/>
              </a:rPr>
              <a:t>Part 3.1</a:t>
            </a:r>
            <a:endParaRPr/>
          </a:p>
          <a:p>
            <a:pPr indent="0" lvl="0" marL="0" marR="0" rtl="0" algn="ctr">
              <a:lnSpc>
                <a:spcPct val="90000"/>
              </a:lnSpc>
              <a:spcBef>
                <a:spcPts val="0"/>
              </a:spcBef>
              <a:spcAft>
                <a:spcPts val="0"/>
              </a:spcAft>
              <a:buClr>
                <a:srgbClr val="FFFFFF"/>
              </a:buClr>
              <a:buSzPts val="6000"/>
              <a:buFont typeface="Cambria"/>
              <a:buNone/>
            </a:pPr>
            <a:r>
              <a:rPr b="0" i="0" lang="en-US" sz="6000" u="none" cap="none" strike="noStrike">
                <a:solidFill>
                  <a:srgbClr val="FFFFFF"/>
                </a:solidFill>
                <a:latin typeface="Cambria"/>
                <a:ea typeface="Cambria"/>
                <a:cs typeface="Cambria"/>
                <a:sym typeface="Cambria"/>
              </a:rPr>
              <a:t>Coming Back to the Breath</a:t>
            </a:r>
            <a:endParaRPr/>
          </a:p>
        </p:txBody>
      </p:sp>
      <p:sp>
        <p:nvSpPr>
          <p:cNvPr id="62" name="Google Shape;62;p14"/>
          <p:cNvSpPr txBox="1"/>
          <p:nvPr/>
        </p:nvSpPr>
        <p:spPr>
          <a:xfrm>
            <a:off x="1641098" y="1135172"/>
            <a:ext cx="8909805" cy="688341"/>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3E552A"/>
              </a:buClr>
              <a:buSzPts val="4000"/>
              <a:buFont typeface="Cambria"/>
              <a:buNone/>
            </a:pPr>
            <a:r>
              <a:rPr b="0" i="0" lang="en-US" sz="4000" u="none" cap="none" strike="noStrike">
                <a:solidFill>
                  <a:srgbClr val="3E552A"/>
                </a:solidFill>
                <a:latin typeface="Cambria"/>
                <a:ea typeface="Cambria"/>
                <a:cs typeface="Cambria"/>
                <a:sym typeface="Cambria"/>
              </a:rPr>
              <a:t>Returning Your Attention To The Present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idx="1" type="body"/>
          </p:nvPr>
        </p:nvSpPr>
        <p:spPr>
          <a:xfrm>
            <a:off x="1524000" y="1485116"/>
            <a:ext cx="9144000"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In mindfulness we just want to notice when it wanders and then we want to gently bring our attention back to the breath.</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4"/>
          <p:cNvSpPr txBox="1"/>
          <p:nvPr>
            <p:ph idx="1" type="body"/>
          </p:nvPr>
        </p:nvSpPr>
        <p:spPr>
          <a:xfrm>
            <a:off x="1524000" y="1485116"/>
            <a:ext cx="9144000"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As we feel the sensations of the breath in the body and then eventually the mind will start to wander off.</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5"/>
          <p:cNvSpPr txBox="1"/>
          <p:nvPr>
            <p:ph idx="1" type="body"/>
          </p:nvPr>
        </p:nvSpPr>
        <p:spPr>
          <a:xfrm>
            <a:off x="1176036" y="1485116"/>
            <a:ext cx="9839928"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And when it does we just notice it.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6"/>
          <p:cNvSpPr txBox="1"/>
          <p:nvPr>
            <p:ph idx="1" type="body"/>
          </p:nvPr>
        </p:nvSpPr>
        <p:spPr>
          <a:xfrm>
            <a:off x="1524000" y="1485116"/>
            <a:ext cx="9144000"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Whenever we wake up, whenever we realize, “oh I'm lost in thought,” and we bring our attention back to the breath.</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7"/>
          <p:cNvSpPr txBox="1"/>
          <p:nvPr>
            <p:ph idx="1" type="body"/>
          </p:nvPr>
        </p:nvSpPr>
        <p:spPr>
          <a:xfrm>
            <a:off x="906113" y="1485116"/>
            <a:ext cx="10379774"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We want to come back with patience and with kindness rather than with self-criticism or self-doubt.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8"/>
          <p:cNvSpPr txBox="1"/>
          <p:nvPr>
            <p:ph idx="1" type="body"/>
          </p:nvPr>
        </p:nvSpPr>
        <p:spPr>
          <a:xfrm>
            <a:off x="906113" y="1485116"/>
            <a:ext cx="10379774"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Meditation is not about just being with the breath.</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9"/>
          <p:cNvSpPr txBox="1"/>
          <p:nvPr>
            <p:ph idx="1" type="body"/>
          </p:nvPr>
        </p:nvSpPr>
        <p:spPr>
          <a:xfrm>
            <a:off x="906113" y="1485116"/>
            <a:ext cx="10379774"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It's much more important to be able to be patient with yourself than it is to just stay with the breath because essentially Mindfulness is not about the breath.</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0"/>
          <p:cNvSpPr txBox="1"/>
          <p:nvPr>
            <p:ph idx="1" type="body"/>
          </p:nvPr>
        </p:nvSpPr>
        <p:spPr>
          <a:xfrm>
            <a:off x="1482100" y="1485116"/>
            <a:ext cx="9227800"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It's about how we're relating to our experience.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1"/>
          <p:cNvSpPr txBox="1"/>
          <p:nvPr>
            <p:ph idx="4294967295" type="ctrTitle"/>
          </p:nvPr>
        </p:nvSpPr>
        <p:spPr>
          <a:xfrm>
            <a:off x="0" y="1832982"/>
            <a:ext cx="12192000" cy="3192037"/>
          </a:xfrm>
          <a:prstGeom prst="rect">
            <a:avLst/>
          </a:prstGeom>
          <a:solidFill>
            <a:srgbClr val="38572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6000"/>
              <a:buFont typeface="Cambria"/>
              <a:buNone/>
            </a:pPr>
            <a:r>
              <a:rPr b="0" i="0" lang="en-US" sz="6000" u="none" cap="none" strike="noStrike">
                <a:solidFill>
                  <a:srgbClr val="FFFFFF"/>
                </a:solidFill>
                <a:latin typeface="Cambria"/>
                <a:ea typeface="Cambria"/>
                <a:cs typeface="Cambria"/>
                <a:sym typeface="Cambria"/>
              </a:rPr>
              <a:t>learning how to come </a:t>
            </a:r>
            <a:endParaRPr/>
          </a:p>
          <a:p>
            <a:pPr indent="0" lvl="0" marL="0" marR="0" rtl="0" algn="ctr">
              <a:lnSpc>
                <a:spcPct val="100000"/>
              </a:lnSpc>
              <a:spcBef>
                <a:spcPts val="0"/>
              </a:spcBef>
              <a:spcAft>
                <a:spcPts val="0"/>
              </a:spcAft>
              <a:buClr>
                <a:srgbClr val="FFFFFF"/>
              </a:buClr>
              <a:buSzPts val="6000"/>
              <a:buFont typeface="Cambria"/>
              <a:buNone/>
            </a:pPr>
            <a:r>
              <a:rPr b="0" i="0" lang="en-US" sz="6000" u="none" cap="none" strike="noStrike">
                <a:solidFill>
                  <a:srgbClr val="FFFFFF"/>
                </a:solidFill>
                <a:latin typeface="Cambria"/>
                <a:ea typeface="Cambria"/>
                <a:cs typeface="Cambria"/>
                <a:sym typeface="Cambria"/>
              </a:rPr>
              <a:t>back with patience</a:t>
            </a:r>
            <a:endParaRPr/>
          </a:p>
        </p:txBody>
      </p:sp>
      <p:sp>
        <p:nvSpPr>
          <p:cNvPr id="155" name="Google Shape;155;p31"/>
          <p:cNvSpPr txBox="1"/>
          <p:nvPr/>
        </p:nvSpPr>
        <p:spPr>
          <a:xfrm>
            <a:off x="673023" y="450595"/>
            <a:ext cx="2468028" cy="688341"/>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3E552A"/>
              </a:buClr>
              <a:buSzPts val="4000"/>
              <a:buFont typeface="Cambria"/>
              <a:buNone/>
            </a:pPr>
            <a:r>
              <a:rPr b="0" i="0" lang="en-US" sz="4000" u="none" cap="none" strike="noStrike">
                <a:solidFill>
                  <a:srgbClr val="3E552A"/>
                </a:solidFill>
                <a:latin typeface="Cambria"/>
                <a:ea typeface="Cambria"/>
                <a:cs typeface="Cambria"/>
                <a:sym typeface="Cambria"/>
              </a:rPr>
              <a:t>Next Video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1524000" y="2253101"/>
            <a:ext cx="9144000" cy="235179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noticing the sensations in the body when we breathe in and when we breathe out.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idx="4294967295" type="ctrTitle"/>
          </p:nvPr>
        </p:nvSpPr>
        <p:spPr>
          <a:xfrm>
            <a:off x="0" y="1832982"/>
            <a:ext cx="12192000" cy="3192037"/>
          </a:xfrm>
          <a:prstGeom prst="rect">
            <a:avLst/>
          </a:prstGeom>
          <a:solidFill>
            <a:srgbClr val="38572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6000"/>
              <a:buFont typeface="Cambria"/>
              <a:buNone/>
            </a:pPr>
            <a:r>
              <a:rPr b="0" i="0" lang="en-US" sz="6000" u="none" cap="none" strike="noStrike">
                <a:solidFill>
                  <a:srgbClr val="FFFFFF"/>
                </a:solidFill>
                <a:latin typeface="Cambria"/>
                <a:ea typeface="Cambria"/>
                <a:cs typeface="Cambria"/>
                <a:sym typeface="Cambria"/>
              </a:rPr>
              <a:t>how to work with </a:t>
            </a:r>
            <a:endParaRPr/>
          </a:p>
          <a:p>
            <a:pPr indent="0" lvl="0" marL="0" marR="0" rtl="0" algn="ctr">
              <a:lnSpc>
                <a:spcPct val="100000"/>
              </a:lnSpc>
              <a:spcBef>
                <a:spcPts val="0"/>
              </a:spcBef>
              <a:spcAft>
                <a:spcPts val="0"/>
              </a:spcAft>
              <a:buClr>
                <a:srgbClr val="FFFFFF"/>
              </a:buClr>
              <a:buSzPts val="6000"/>
              <a:buFont typeface="Cambria"/>
              <a:buNone/>
            </a:pPr>
            <a:r>
              <a:rPr b="0" i="0" lang="en-US" sz="6000" u="none" cap="none" strike="noStrike">
                <a:solidFill>
                  <a:srgbClr val="FFFFFF"/>
                </a:solidFill>
                <a:latin typeface="Cambria"/>
                <a:ea typeface="Cambria"/>
                <a:cs typeface="Cambria"/>
                <a:sym typeface="Cambria"/>
              </a:rPr>
              <a:t>a wandering mind</a:t>
            </a:r>
            <a:endParaRPr/>
          </a:p>
        </p:txBody>
      </p:sp>
      <p:sp>
        <p:nvSpPr>
          <p:cNvPr id="73" name="Google Shape;73;p16"/>
          <p:cNvSpPr txBox="1"/>
          <p:nvPr/>
        </p:nvSpPr>
        <p:spPr>
          <a:xfrm>
            <a:off x="3774301" y="1135172"/>
            <a:ext cx="4643398" cy="688341"/>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3E552A"/>
              </a:buClr>
              <a:buSzPts val="4000"/>
              <a:buFont typeface="Cambria"/>
              <a:buNone/>
            </a:pPr>
            <a:r>
              <a:rPr b="0" i="0" lang="en-US" sz="4000" u="none" cap="none" strike="noStrike">
                <a:solidFill>
                  <a:srgbClr val="3E552A"/>
                </a:solidFill>
                <a:latin typeface="Cambria"/>
                <a:ea typeface="Cambria"/>
                <a:cs typeface="Cambria"/>
                <a:sym typeface="Cambria"/>
              </a:rPr>
              <a:t>We’re Going to Learn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1524000" y="2253101"/>
            <a:ext cx="9144000" cy="235179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when you try to pay attention to the breath, the mind very quickly starts to wander away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2" name="Shape 82"/>
        <p:cNvGrpSpPr/>
        <p:nvPr/>
      </p:nvGrpSpPr>
      <p:grpSpPr>
        <a:xfrm>
          <a:off x="0" y="0"/>
          <a:ext cx="0" cy="0"/>
          <a:chOff x="0" y="0"/>
          <a:chExt cx="0" cy="0"/>
        </a:xfrm>
      </p:grpSpPr>
      <p:sp>
        <p:nvSpPr>
          <p:cNvPr id="83" name="Google Shape;83;p18"/>
          <p:cNvSpPr txBox="1"/>
          <p:nvPr>
            <p:ph idx="1" type="body"/>
          </p:nvPr>
        </p:nvSpPr>
        <p:spPr>
          <a:xfrm>
            <a:off x="216607" y="1929869"/>
            <a:ext cx="12192000" cy="1397001"/>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Clr>
                <a:srgbClr val="385724"/>
              </a:buClr>
              <a:buSzPts val="2400"/>
              <a:buNone/>
            </a:pPr>
            <a:r>
              <a:rPr lang="en-US">
                <a:solidFill>
                  <a:srgbClr val="385724"/>
                </a:solidFill>
                <a:latin typeface="Century Gothic"/>
                <a:ea typeface="Century Gothic"/>
                <a:cs typeface="Century Gothic"/>
                <a:sym typeface="Century Gothic"/>
              </a:rPr>
              <a:t>            </a:t>
            </a:r>
            <a:endParaRPr/>
          </a:p>
          <a:p>
            <a:pPr indent="0" lvl="0" marL="0" rtl="0" algn="ctr">
              <a:lnSpc>
                <a:spcPct val="90000"/>
              </a:lnSpc>
              <a:spcBef>
                <a:spcPts val="1000"/>
              </a:spcBef>
              <a:spcAft>
                <a:spcPts val="0"/>
              </a:spcAft>
              <a:buClr>
                <a:srgbClr val="385724"/>
              </a:buClr>
              <a:buSzPts val="2400"/>
              <a:buNone/>
            </a:pPr>
            <a:r>
              <a:rPr lang="en-US">
                <a:solidFill>
                  <a:srgbClr val="385724"/>
                </a:solidFill>
                <a:latin typeface="Century Gothic"/>
                <a:ea typeface="Century Gothic"/>
                <a:cs typeface="Century Gothic"/>
                <a:sym typeface="Century Gothic"/>
              </a:rPr>
              <a:t>          </a:t>
            </a:r>
            <a:endParaRPr/>
          </a:p>
        </p:txBody>
      </p:sp>
      <p:pic>
        <p:nvPicPr>
          <p:cNvPr descr="Picture 9" id="84" name="Google Shape;84;p18"/>
          <p:cNvPicPr preferRelativeResize="0"/>
          <p:nvPr/>
        </p:nvPicPr>
        <p:blipFill rotWithShape="1">
          <a:blip r:embed="rId3">
            <a:alphaModFix amt="63028"/>
          </a:blip>
          <a:srcRect b="7434" l="0" r="0" t="7378"/>
          <a:stretch/>
        </p:blipFill>
        <p:spPr>
          <a:xfrm>
            <a:off x="0" y="-32934"/>
            <a:ext cx="12192000" cy="6923869"/>
          </a:xfrm>
          <a:prstGeom prst="rect">
            <a:avLst/>
          </a:prstGeom>
          <a:noFill/>
          <a:ln>
            <a:noFill/>
          </a:ln>
        </p:spPr>
      </p:pic>
      <p:sp>
        <p:nvSpPr>
          <p:cNvPr id="85" name="Google Shape;85;p18"/>
          <p:cNvSpPr txBox="1"/>
          <p:nvPr/>
        </p:nvSpPr>
        <p:spPr>
          <a:xfrm>
            <a:off x="7954800" y="6395863"/>
            <a:ext cx="4047393" cy="246221"/>
          </a:xfrm>
          <a:prstGeom prst="rect">
            <a:avLst/>
          </a:prstGeom>
          <a:noFill/>
          <a:ln>
            <a:noFill/>
          </a:ln>
        </p:spPr>
        <p:txBody>
          <a:bodyPr anchorCtr="0" anchor="t" bIns="45700" lIns="45700" spcFirstLastPara="1" rIns="45700" wrap="square" tIns="45700">
            <a:noAutofit/>
          </a:bodyPr>
          <a:lstStyle/>
          <a:p>
            <a:pPr indent="0" lvl="0" marL="0" marR="0" rtl="0" algn="r">
              <a:lnSpc>
                <a:spcPct val="100000"/>
              </a:lnSpc>
              <a:spcBef>
                <a:spcPts val="0"/>
              </a:spcBef>
              <a:spcAft>
                <a:spcPts val="0"/>
              </a:spcAft>
              <a:buClr>
                <a:schemeClr val="lt1"/>
              </a:buClr>
              <a:buSzPts val="1000"/>
              <a:buFont typeface="Trebuchet MS"/>
              <a:buNone/>
            </a:pPr>
            <a:r>
              <a:rPr b="0" i="0" lang="en-US" sz="1000" u="none" cap="none" strike="noStrike">
                <a:solidFill>
                  <a:schemeClr val="lt1"/>
                </a:solidFill>
                <a:latin typeface="Trebuchet MS"/>
                <a:ea typeface="Trebuchet MS"/>
                <a:cs typeface="Trebuchet MS"/>
                <a:sym typeface="Trebuchet MS"/>
              </a:rPr>
              <a:t>Photo by </a:t>
            </a:r>
            <a:r>
              <a:rPr b="0" i="0" lang="en-US" sz="1000" u="sng" cap="none" strike="noStrike">
                <a:solidFill>
                  <a:schemeClr val="hlink"/>
                </a:solidFill>
                <a:latin typeface="Trebuchet MS"/>
                <a:ea typeface="Trebuchet MS"/>
                <a:cs typeface="Trebuchet MS"/>
                <a:sym typeface="Trebuchet MS"/>
                <a:hlinkClick r:id="rId4"/>
              </a:rPr>
              <a:t>Laurenz Kleinheider</a:t>
            </a:r>
            <a:r>
              <a:rPr b="0" i="0" lang="en-US" sz="1000" u="none" cap="none" strike="noStrike">
                <a:solidFill>
                  <a:schemeClr val="lt1"/>
                </a:solidFill>
                <a:latin typeface="Trebuchet MS"/>
                <a:ea typeface="Trebuchet MS"/>
                <a:cs typeface="Trebuchet MS"/>
                <a:sym typeface="Trebuchet MS"/>
              </a:rPr>
              <a:t> on </a:t>
            </a:r>
            <a:r>
              <a:rPr b="0" i="0" lang="en-US" sz="1000" u="sng" cap="none" strike="noStrike">
                <a:solidFill>
                  <a:schemeClr val="hlink"/>
                </a:solidFill>
                <a:latin typeface="Trebuchet MS"/>
                <a:ea typeface="Trebuchet MS"/>
                <a:cs typeface="Trebuchet MS"/>
                <a:sym typeface="Trebuchet MS"/>
                <a:hlinkClick r:id="rId5"/>
              </a:rPr>
              <a:t>Unsplash</a:t>
            </a:r>
            <a:endParaRPr/>
          </a:p>
        </p:txBody>
      </p:sp>
      <p:sp>
        <p:nvSpPr>
          <p:cNvPr id="86" name="Google Shape;86;p18"/>
          <p:cNvSpPr txBox="1"/>
          <p:nvPr/>
        </p:nvSpPr>
        <p:spPr>
          <a:xfrm>
            <a:off x="4452492" y="117152"/>
            <a:ext cx="7186258" cy="6235765"/>
          </a:xfrm>
          <a:prstGeom prst="rect">
            <a:avLst/>
          </a:prstGeom>
          <a:noFill/>
          <a:ln>
            <a:noFill/>
          </a:ln>
          <a:effectLst>
            <a:outerShdw blurRad="101600" rotWithShape="0" dir="5400000" dist="25400">
              <a:srgbClr val="000000">
                <a:alpha val="74901"/>
              </a:srgbClr>
            </a:outerShdw>
          </a:effectLst>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FFFFFF"/>
              </a:buClr>
              <a:buSzPts val="4400"/>
              <a:buFont typeface="Century Gothic"/>
              <a:buNone/>
            </a:pPr>
            <a:r>
              <a:rPr b="0" i="0" lang="en-US" sz="4400" u="none" cap="none" strike="noStrike">
                <a:solidFill>
                  <a:srgbClr val="FFFFFF"/>
                </a:solidFill>
                <a:latin typeface="Century Gothic"/>
                <a:ea typeface="Century Gothic"/>
                <a:cs typeface="Century Gothic"/>
                <a:sym typeface="Century Gothic"/>
              </a:rPr>
              <a:t>The mind will go into the past thinking about regrets or things it's done or things other people have done or it might go into the future and started thinking about all the things you still have to do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0" name="Shape 90"/>
        <p:cNvGrpSpPr/>
        <p:nvPr/>
      </p:nvGrpSpPr>
      <p:grpSpPr>
        <a:xfrm>
          <a:off x="0" y="0"/>
          <a:ext cx="0" cy="0"/>
          <a:chOff x="0" y="0"/>
          <a:chExt cx="0" cy="0"/>
        </a:xfrm>
      </p:grpSpPr>
      <p:sp>
        <p:nvSpPr>
          <p:cNvPr id="91" name="Google Shape;91;p19"/>
          <p:cNvSpPr txBox="1"/>
          <p:nvPr>
            <p:ph idx="1" type="body"/>
          </p:nvPr>
        </p:nvSpPr>
        <p:spPr>
          <a:xfrm>
            <a:off x="216607" y="1929869"/>
            <a:ext cx="12192000" cy="1397001"/>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Clr>
                <a:srgbClr val="385724"/>
              </a:buClr>
              <a:buSzPts val="2400"/>
              <a:buNone/>
            </a:pPr>
            <a:r>
              <a:rPr lang="en-US">
                <a:solidFill>
                  <a:srgbClr val="385724"/>
                </a:solidFill>
                <a:latin typeface="Century Gothic"/>
                <a:ea typeface="Century Gothic"/>
                <a:cs typeface="Century Gothic"/>
                <a:sym typeface="Century Gothic"/>
              </a:rPr>
              <a:t>            </a:t>
            </a:r>
            <a:endParaRPr/>
          </a:p>
          <a:p>
            <a:pPr indent="0" lvl="0" marL="0" rtl="0" algn="ctr">
              <a:lnSpc>
                <a:spcPct val="90000"/>
              </a:lnSpc>
              <a:spcBef>
                <a:spcPts val="1000"/>
              </a:spcBef>
              <a:spcAft>
                <a:spcPts val="0"/>
              </a:spcAft>
              <a:buClr>
                <a:srgbClr val="385724"/>
              </a:buClr>
              <a:buSzPts val="2400"/>
              <a:buNone/>
            </a:pPr>
            <a:r>
              <a:rPr lang="en-US">
                <a:solidFill>
                  <a:srgbClr val="385724"/>
                </a:solidFill>
                <a:latin typeface="Century Gothic"/>
                <a:ea typeface="Century Gothic"/>
                <a:cs typeface="Century Gothic"/>
                <a:sym typeface="Century Gothic"/>
              </a:rPr>
              <a:t>          </a:t>
            </a:r>
            <a:endParaRPr/>
          </a:p>
        </p:txBody>
      </p:sp>
      <p:pic>
        <p:nvPicPr>
          <p:cNvPr descr="Picture 9" id="92" name="Google Shape;92;p19"/>
          <p:cNvPicPr preferRelativeResize="0"/>
          <p:nvPr/>
        </p:nvPicPr>
        <p:blipFill rotWithShape="1">
          <a:blip r:embed="rId3">
            <a:alphaModFix amt="63028"/>
          </a:blip>
          <a:srcRect b="7434" l="0" r="0" t="7378"/>
          <a:stretch/>
        </p:blipFill>
        <p:spPr>
          <a:xfrm>
            <a:off x="0" y="-32934"/>
            <a:ext cx="12192000" cy="6923869"/>
          </a:xfrm>
          <a:prstGeom prst="rect">
            <a:avLst/>
          </a:prstGeom>
          <a:noFill/>
          <a:ln>
            <a:noFill/>
          </a:ln>
        </p:spPr>
      </p:pic>
      <p:sp>
        <p:nvSpPr>
          <p:cNvPr id="93" name="Google Shape;93;p19"/>
          <p:cNvSpPr txBox="1"/>
          <p:nvPr/>
        </p:nvSpPr>
        <p:spPr>
          <a:xfrm>
            <a:off x="7954800" y="6395863"/>
            <a:ext cx="4047393" cy="246221"/>
          </a:xfrm>
          <a:prstGeom prst="rect">
            <a:avLst/>
          </a:prstGeom>
          <a:noFill/>
          <a:ln>
            <a:noFill/>
          </a:ln>
        </p:spPr>
        <p:txBody>
          <a:bodyPr anchorCtr="0" anchor="t" bIns="45700" lIns="45700" spcFirstLastPara="1" rIns="45700" wrap="square" tIns="45700">
            <a:noAutofit/>
          </a:bodyPr>
          <a:lstStyle/>
          <a:p>
            <a:pPr indent="0" lvl="0" marL="0" marR="0" rtl="0" algn="r">
              <a:lnSpc>
                <a:spcPct val="100000"/>
              </a:lnSpc>
              <a:spcBef>
                <a:spcPts val="0"/>
              </a:spcBef>
              <a:spcAft>
                <a:spcPts val="0"/>
              </a:spcAft>
              <a:buClr>
                <a:schemeClr val="lt1"/>
              </a:buClr>
              <a:buSzPts val="1000"/>
              <a:buFont typeface="Trebuchet MS"/>
              <a:buNone/>
            </a:pPr>
            <a:r>
              <a:rPr b="0" i="0" lang="en-US" sz="1000" u="none" cap="none" strike="noStrike">
                <a:solidFill>
                  <a:schemeClr val="lt1"/>
                </a:solidFill>
                <a:latin typeface="Trebuchet MS"/>
                <a:ea typeface="Trebuchet MS"/>
                <a:cs typeface="Trebuchet MS"/>
                <a:sym typeface="Trebuchet MS"/>
              </a:rPr>
              <a:t>Photo by </a:t>
            </a:r>
            <a:r>
              <a:rPr b="0" i="0" lang="en-US" sz="1000" u="sng" cap="none" strike="noStrike">
                <a:solidFill>
                  <a:schemeClr val="hlink"/>
                </a:solidFill>
                <a:latin typeface="Trebuchet MS"/>
                <a:ea typeface="Trebuchet MS"/>
                <a:cs typeface="Trebuchet MS"/>
                <a:sym typeface="Trebuchet MS"/>
                <a:hlinkClick r:id="rId4"/>
              </a:rPr>
              <a:t>Laurenz Kleinheider</a:t>
            </a:r>
            <a:r>
              <a:rPr b="0" i="0" lang="en-US" sz="1000" u="none" cap="none" strike="noStrike">
                <a:solidFill>
                  <a:schemeClr val="lt1"/>
                </a:solidFill>
                <a:latin typeface="Trebuchet MS"/>
                <a:ea typeface="Trebuchet MS"/>
                <a:cs typeface="Trebuchet MS"/>
                <a:sym typeface="Trebuchet MS"/>
              </a:rPr>
              <a:t> on </a:t>
            </a:r>
            <a:r>
              <a:rPr b="0" i="0" lang="en-US" sz="1000" u="sng" cap="none" strike="noStrike">
                <a:solidFill>
                  <a:schemeClr val="hlink"/>
                </a:solidFill>
                <a:latin typeface="Trebuchet MS"/>
                <a:ea typeface="Trebuchet MS"/>
                <a:cs typeface="Trebuchet MS"/>
                <a:sym typeface="Trebuchet MS"/>
                <a:hlinkClick r:id="rId5"/>
              </a:rPr>
              <a:t>Unsplash</a:t>
            </a:r>
            <a:endParaRPr/>
          </a:p>
        </p:txBody>
      </p:sp>
      <p:sp>
        <p:nvSpPr>
          <p:cNvPr id="94" name="Google Shape;94;p19"/>
          <p:cNvSpPr txBox="1"/>
          <p:nvPr/>
        </p:nvSpPr>
        <p:spPr>
          <a:xfrm>
            <a:off x="6869182" y="117152"/>
            <a:ext cx="4769568" cy="6235765"/>
          </a:xfrm>
          <a:prstGeom prst="rect">
            <a:avLst/>
          </a:prstGeom>
          <a:noFill/>
          <a:ln>
            <a:noFill/>
          </a:ln>
          <a:effectLst>
            <a:outerShdw blurRad="101600" rotWithShape="0" dir="5400000" dist="25400">
              <a:srgbClr val="000000">
                <a:alpha val="74901"/>
              </a:srgbClr>
            </a:outerShdw>
          </a:effectLst>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FFFFFF"/>
              </a:buClr>
              <a:buSzPts val="4400"/>
              <a:buFont typeface="Century Gothic"/>
              <a:buNone/>
            </a:pPr>
            <a:r>
              <a:rPr b="0" i="0" lang="en-US" sz="4400" u="none" cap="none" strike="noStrike">
                <a:solidFill>
                  <a:srgbClr val="FFFFFF"/>
                </a:solidFill>
                <a:latin typeface="Century Gothic"/>
                <a:ea typeface="Century Gothic"/>
                <a:cs typeface="Century Gothic"/>
                <a:sym typeface="Century Gothic"/>
              </a:rPr>
              <a:t>It wanders all over the place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idx="1" type="body"/>
          </p:nvPr>
        </p:nvSpPr>
        <p:spPr>
          <a:xfrm>
            <a:off x="898309" y="2253101"/>
            <a:ext cx="10395382" cy="235179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It's very important to know that when your mind wanders it doesn't mean you're doing anything wrong.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txBox="1"/>
          <p:nvPr>
            <p:ph idx="1" type="body"/>
          </p:nvPr>
        </p:nvSpPr>
        <p:spPr>
          <a:xfrm>
            <a:off x="1524000" y="2253101"/>
            <a:ext cx="9144000" cy="235179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This is just what the mind does.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2"/>
          <p:cNvSpPr txBox="1"/>
          <p:nvPr>
            <p:ph idx="1" type="body"/>
          </p:nvPr>
        </p:nvSpPr>
        <p:spPr>
          <a:xfrm>
            <a:off x="1524000" y="1485116"/>
            <a:ext cx="9144000" cy="388776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548235"/>
              </a:buClr>
              <a:buSzPts val="4400"/>
              <a:buNone/>
            </a:pPr>
            <a:r>
              <a:rPr lang="en-US" sz="4400">
                <a:solidFill>
                  <a:srgbClr val="548235"/>
                </a:solidFill>
                <a:latin typeface="Century Gothic"/>
                <a:ea typeface="Century Gothic"/>
                <a:cs typeface="Century Gothic"/>
                <a:sym typeface="Century Gothic"/>
              </a:rPr>
              <a:t>It's what the mind was made to do; to wander and to think.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