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6858000" cx="12192000"/>
  <p:notesSz cx="6858000" cy="9144000"/>
  <p:embeddedFontLst>
    <p:embeddedFont>
      <p:font typeface="Helvetica Neue"/>
      <p:regular r:id="rId43"/>
      <p:bold r:id="rId44"/>
      <p:italic r:id="rId45"/>
      <p:boldItalic r:id="rId46"/>
    </p:embeddedFont>
    <p:embeddedFont>
      <p:font typeface="Helvetica Neue Light"/>
      <p:regular r:id="rId47"/>
      <p:bold r:id="rId48"/>
      <p:italic r:id="rId49"/>
      <p:boldItalic r:id="rId50"/>
    </p:embeddedFont>
    <p:embeddedFont>
      <p:font typeface="Century Gothic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bold.fntdata"/><Relationship Id="rId47" Type="http://schemas.openxmlformats.org/officeDocument/2006/relationships/font" Target="fonts/HelveticaNeueLight-regular.fntdata"/><Relationship Id="rId49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CenturyGothic-regular.fntdata"/><Relationship Id="rId50" Type="http://schemas.openxmlformats.org/officeDocument/2006/relationships/font" Target="fonts/HelveticaNeueLight-boldItalic.fntdata"/><Relationship Id="rId53" Type="http://schemas.openxmlformats.org/officeDocument/2006/relationships/font" Target="fonts/CenturyGothic-italic.fntdata"/><Relationship Id="rId52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Google Shape;238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1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@awildfeeling?utm_source=unsplash&amp;utm_medium=referral&amp;utm_content=creditCopyText" TargetMode="External"/><Relationship Id="rId5" Type="http://schemas.openxmlformats.org/officeDocument/2006/relationships/hyperlink" Target="https://unsplash.com/search/photos/closed-eye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@awildfeeling?utm_source=unsplash&amp;utm_medium=referral&amp;utm_content=creditCopyText" TargetMode="External"/><Relationship Id="rId5" Type="http://schemas.openxmlformats.org/officeDocument/2006/relationships/hyperlink" Target="https://unsplash.com/search/photos/closed-eye?utm_source=unsplash&amp;utm_medium=referral&amp;utm_content=creditCopyText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marina_mv88?utm_source=unsplash&amp;utm_medium=referral&amp;utm_content=creditCopyText" TargetMode="External"/><Relationship Id="rId5" Type="http://schemas.openxmlformats.org/officeDocument/2006/relationships/hyperlink" Target="https://unsplash.com/search/photos/eyes?utm_source=unsplash&amp;utm_medium=referral&amp;utm_content=creditCopyText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marina_mv88?utm_source=unsplash&amp;utm_medium=referral&amp;utm_content=creditCopyText" TargetMode="External"/><Relationship Id="rId5" Type="http://schemas.openxmlformats.org/officeDocument/2006/relationships/hyperlink" Target="https://unsplash.com/search/photos/eyes?utm_source=unsplash&amp;utm_medium=referral&amp;utm_content=creditCopyText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Part 14.2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GUIDED MEDITATION: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Open Practice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518192" y="1129408"/>
            <a:ext cx="5155616" cy="688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Bringing it All Together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practicing the body scan and just moving through the body,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aware of different parts of the body piece by piece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 bringing your attention back and asking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1121013" y="860987"/>
            <a:ext cx="9949974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“What am I paying attention to?”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“Where is my mind?”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idx="1" type="body"/>
          </p:nvPr>
        </p:nvSpPr>
        <p:spPr>
          <a:xfrm>
            <a:off x="1848772" y="860987"/>
            <a:ext cx="849445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“And how am I relating to what's arising?”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matter where you are, just seeing if you can practice and non-judgmental awareness.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observing.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Being patient and kind towards whatever arises.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moment you realize that you've been lost in thought, seeing if you can acknowledge it without judging yourself.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67" name="Google Shape;67;p15"/>
          <p:cNvPicPr preferRelativeResize="0"/>
          <p:nvPr/>
        </p:nvPicPr>
        <p:blipFill rotWithShape="1">
          <a:blip r:embed="rId3">
            <a:alphaModFix/>
          </a:blip>
          <a:srcRect b="25986" l="0" r="13367" t="215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Amandine Lerbscher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coming back to the present moment patiently with gentleness just returning to whatever object of meditation you have chosen to work with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breath or the body, sounds or thoughts and feelings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Noticing how are you relating to your experience?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there anything that you are judging?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practicing this calm equanimity.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Whenever you are unsure of what to do you can always bring your attention back to the feeling of the breath.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tapping into your direct experience of the present moment.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there anything distracting you in this moment?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allowing your attention to go observe what is distracting you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Non-judgmentally observing the present moment.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73" name="Google Shape;73;p16"/>
          <p:cNvPicPr preferRelativeResize="0"/>
          <p:nvPr/>
        </p:nvPicPr>
        <p:blipFill rotWithShape="1">
          <a:blip r:embed="rId3">
            <a:alphaModFix/>
          </a:blip>
          <a:srcRect b="25986" l="0" r="13367" t="215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Amandine Lerbscher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1384474" y="424516"/>
            <a:ext cx="9423052" cy="1562715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wish to take a few deep breaths you can do so.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3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go of any meditation practice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 go of mindfulness and just allow your mind to wander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 your mind to do whatever it wants.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then we'll take a deep breath in to end.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Breathing in deeply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breathing out slow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9"/>
          <p:cNvSpPr txBox="1"/>
          <p:nvPr>
            <p:ph idx="1" type="body"/>
          </p:nvPr>
        </p:nvSpPr>
        <p:spPr>
          <a:xfrm>
            <a:off x="216607" y="1929869"/>
            <a:ext cx="12192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724"/>
              </a:buClr>
              <a:buSzPts val="2400"/>
              <a:buNone/>
            </a:pPr>
            <a:r>
              <a:rPr lang="en-US"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724"/>
              </a:buClr>
              <a:buSzPts val="2400"/>
              <a:buNone/>
            </a:pPr>
            <a:r>
              <a:rPr lang="en-US"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/>
          </a:p>
        </p:txBody>
      </p:sp>
      <p:pic>
        <p:nvPicPr>
          <p:cNvPr descr="Picture 9" id="241" name="Google Shape;241;p49"/>
          <p:cNvPicPr preferRelativeResize="0"/>
          <p:nvPr/>
        </p:nvPicPr>
        <p:blipFill rotWithShape="1">
          <a:blip r:embed="rId3">
            <a:alphaModFix amt="63028"/>
          </a:blip>
          <a:srcRect b="7406" l="0" r="0" t="7406"/>
          <a:stretch/>
        </p:blipFill>
        <p:spPr>
          <a:xfrm>
            <a:off x="0" y="-32933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9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Marina Vitale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243" name="Google Shape;243;p49"/>
          <p:cNvSpPr txBox="1"/>
          <p:nvPr/>
        </p:nvSpPr>
        <p:spPr>
          <a:xfrm>
            <a:off x="1384474" y="424516"/>
            <a:ext cx="9423052" cy="1562715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own time allowing your eyes to open.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0"/>
          <p:cNvSpPr txBox="1"/>
          <p:nvPr>
            <p:ph idx="1" type="body"/>
          </p:nvPr>
        </p:nvSpPr>
        <p:spPr>
          <a:xfrm>
            <a:off x="216607" y="1929869"/>
            <a:ext cx="12192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724"/>
              </a:buClr>
              <a:buSzPts val="2400"/>
              <a:buNone/>
            </a:pPr>
            <a:r>
              <a:rPr lang="en-US"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724"/>
              </a:buClr>
              <a:buSzPts val="2400"/>
              <a:buNone/>
            </a:pPr>
            <a:r>
              <a:rPr lang="en-US"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/>
          </a:p>
        </p:txBody>
      </p:sp>
      <p:pic>
        <p:nvPicPr>
          <p:cNvPr descr="Picture 9" id="249" name="Google Shape;249;p50"/>
          <p:cNvPicPr preferRelativeResize="0"/>
          <p:nvPr/>
        </p:nvPicPr>
        <p:blipFill rotWithShape="1">
          <a:blip r:embed="rId3">
            <a:alphaModFix amt="63028"/>
          </a:blip>
          <a:srcRect b="7406" l="0" r="0" t="7406"/>
          <a:stretch/>
        </p:blipFill>
        <p:spPr>
          <a:xfrm>
            <a:off x="0" y="-32933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50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Marina Vitale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251" name="Google Shape;251;p50"/>
          <p:cNvSpPr txBox="1"/>
          <p:nvPr/>
        </p:nvSpPr>
        <p:spPr>
          <a:xfrm>
            <a:off x="1384474" y="424516"/>
            <a:ext cx="9423052" cy="1562715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Coming back into the room.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1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obstacle of doubt and self</a:t>
            </a:r>
            <a:endParaRPr/>
          </a:p>
        </p:txBody>
      </p:sp>
      <p:sp>
        <p:nvSpPr>
          <p:cNvPr id="257" name="Google Shape;257;p51"/>
          <p:cNvSpPr txBox="1"/>
          <p:nvPr/>
        </p:nvSpPr>
        <p:spPr>
          <a:xfrm>
            <a:off x="673023" y="450595"/>
            <a:ext cx="2468028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Next Video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Maybe giving yourself permission to just explore this meditation.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1135028" y="860987"/>
            <a:ext cx="9921944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Letting go of any expectations of what should happen in this session.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notice where your mind is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1228025" y="860987"/>
            <a:ext cx="9735950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you paying attention to?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bring your awareness to the feeling of the breath,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1599077" y="860987"/>
            <a:ext cx="8993846" cy="5136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tapping into the raw physical sensations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