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  <p:embeddedFont>
      <p:font typeface="Century Gothic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schemas.openxmlformats.org/officeDocument/2006/relationships/font" Target="fonts/CenturyGothic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CenturyGothic-italic.fntdata"/><Relationship Id="rId12" Type="http://schemas.openxmlformats.org/officeDocument/2006/relationships/slide" Target="slides/slide8.xml"/><Relationship Id="rId34" Type="http://schemas.openxmlformats.org/officeDocument/2006/relationships/font" Target="fonts/CenturyGothic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CenturyGothic-bold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" name="Google Shape;5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7" name="Google Shape;15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Google Shape;16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1" name="Google Shape;17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Welcome to this course, entitled Lessons in Gratitude.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Sean Fargo.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I am the Founder of Mindfulness Exercises.com, a former Buddhist monk, speaker and trainer on mindfulness.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The intention of this course is to share teachings in gratitude and to support you in deepening your exploration of gratitude in your life.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We have touched upon the lessons in survival that stem from our relationship with nature. There is a deep connection between the protections of the earth and social justice. What affects people in one part of the world affects the entire human family.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Trebuchet MS"/>
                <a:ea typeface="Trebuchet MS"/>
                <a:cs typeface="Trebuchet MS"/>
                <a:sym typeface="Trebuchet MS"/>
              </a:rPr>
              <a:t>(Do not read Image https://pixabay.com/en/family-children-father-mother-1466262/)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>
  <p:cSld name="Picture with 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1"/>
          <p:cNvSpPr/>
          <p:nvPr>
            <p:ph idx="2" type="pic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rebuchet MS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>
  <p:cSld name="Title and Vertical 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>
  <p:cSld name="Vertical Title and 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Trebuchet MS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 &amp; Sub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"/>
              <a:buNone/>
              <a:defRPr sz="5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Helvetica Neue"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5976340" y="6540500"/>
            <a:ext cx="232970" cy="2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1200" u="none" cap="none" strike="noStrik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>
  <p:cSld name="Comparis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rebuchet MS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>
  <p:cSld name="Title 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>
  <p:cSld name="Content with Ca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sz="12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  <a:defRPr b="0" i="0" sz="4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Trebuchet M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Relationship Id="rId4" Type="http://schemas.openxmlformats.org/officeDocument/2006/relationships/hyperlink" Target="https://unsplash.com/@deannaalys?utm_source=unsplash&amp;utm_medium=referral&amp;utm_content=creditCopyText" TargetMode="External"/><Relationship Id="rId5" Type="http://schemas.openxmlformats.org/officeDocument/2006/relationships/hyperlink" Target="https://unsplash.com/search/photos/chair?utm_source=unsplash&amp;utm_medium=referral&amp;utm_content=creditCopyText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hyperlink" Target="https://unsplash.com/@lanceanderson?utm_source=unsplash&amp;utm_medium=referral&amp;utm_content=creditCopyText" TargetMode="External"/><Relationship Id="rId5" Type="http://schemas.openxmlformats.org/officeDocument/2006/relationships/hyperlink" Target="https://unsplash.com/?utm_source=unsplash&amp;utm_medium=referral&amp;utm_content=creditCopyText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hyperlink" Target="https://unsplash.com/@clarissemeyer?utm_source=unsplash&amp;utm_medium=referral&amp;utm_content=creditCopyText" TargetMode="External"/><Relationship Id="rId5" Type="http://schemas.openxmlformats.org/officeDocument/2006/relationships/hyperlink" Target="https://unsplash.com/search/photos/sit?utm_source=unsplash&amp;utm_medium=referral&amp;utm_content=creditCopyText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Relationship Id="rId4" Type="http://schemas.openxmlformats.org/officeDocument/2006/relationships/hyperlink" Target="https://unsplash.com/@yirage?utm_source=unsplash&amp;utm_medium=referral&amp;utm_content=creditCopyText" TargetMode="External"/><Relationship Id="rId5" Type="http://schemas.openxmlformats.org/officeDocument/2006/relationships/hyperlink" Target="https://unsplash.com/search/photos/lying?utm_source=unsplash&amp;utm_medium=referral&amp;utm_content=creditCopyText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hyperlink" Target="https://unsplash.com/@yirage?utm_source=unsplash&amp;utm_medium=referral&amp;utm_content=creditCopyText" TargetMode="External"/><Relationship Id="rId5" Type="http://schemas.openxmlformats.org/officeDocument/2006/relationships/hyperlink" Target="https://unsplash.com/search/photos/lying?utm_source=unsplash&amp;utm_medium=referral&amp;utm_content=creditCopyTex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unsplash.com/@kellydee?utm_source=unsplash&amp;utm_medium=referral&amp;utm_content=creditCopyText" TargetMode="External"/><Relationship Id="rId5" Type="http://schemas.openxmlformats.org/officeDocument/2006/relationships/hyperlink" Target="https://unsplash.com/search/photos/chair?utm_source=unsplash&amp;utm_medium=referral&amp;utm_content=creditCopyTex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hyperlink" Target="https://unsplash.com/photos/ie8WW5KUx3o?utm_source=unsplash&amp;utm_medium=referral&amp;utm_content=creditCopyText" TargetMode="External"/><Relationship Id="rId5" Type="http://schemas.openxmlformats.org/officeDocument/2006/relationships/hyperlink" Target="https://unsplash.com/?utm_source=unsplash&amp;utm_medium=referral&amp;utm_content=creditCopyText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unsplash.com/search/photos/walking?utm_source=unsplash&amp;utm_medium=referral&amp;utm_content=creditCopyText" TargetMode="External"/><Relationship Id="rId10" Type="http://schemas.openxmlformats.org/officeDocument/2006/relationships/hyperlink" Target="https://unsplash.com/@areksan?utm_source=unsplash&amp;utm_medium=referral&amp;utm_content=creditCopyText" TargetMode="External"/><Relationship Id="rId13" Type="http://schemas.openxmlformats.org/officeDocument/2006/relationships/hyperlink" Target="https://unsplash.com/@yirage?utm_source=unsplash&amp;utm_medium=referral&amp;utm_content=creditCopyText" TargetMode="External"/><Relationship Id="rId12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hyperlink" Target="https://unsplash.com/@introspectivedsgn?utm_source=unsplash&amp;utm_medium=referral&amp;utm_content=creditCopyText" TargetMode="External"/><Relationship Id="rId9" Type="http://schemas.openxmlformats.org/officeDocument/2006/relationships/image" Target="../media/image3.jpg"/><Relationship Id="rId14" Type="http://schemas.openxmlformats.org/officeDocument/2006/relationships/hyperlink" Target="https://unsplash.com/search/photos/lying?utm_source=unsplash&amp;utm_medium=referral&amp;utm_content=creditCopyText" TargetMode="External"/><Relationship Id="rId5" Type="http://schemas.openxmlformats.org/officeDocument/2006/relationships/hyperlink" Target="https://unsplash.com/search/photos/sitting?utm_source=unsplash&amp;utm_medium=referral&amp;utm_content=creditCopyText" TargetMode="External"/><Relationship Id="rId6" Type="http://schemas.openxmlformats.org/officeDocument/2006/relationships/image" Target="../media/image9.jpg"/><Relationship Id="rId7" Type="http://schemas.openxmlformats.org/officeDocument/2006/relationships/hyperlink" Target="https://unsplash.com/@madhav_rajesh?utm_source=unsplash&amp;utm_medium=referral&amp;utm_content=creditCopyText" TargetMode="External"/><Relationship Id="rId8" Type="http://schemas.openxmlformats.org/officeDocument/2006/relationships/hyperlink" Target="https://unsplash.com/search/photos/standing?utm_source=unsplash&amp;utm_medium=referral&amp;utm_content=creditCopyTex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hyperlink" Target="https://unsplash.com/@maxdelsid?utm_source=unsplash&amp;utm_medium=referral&amp;utm_content=creditCopyText" TargetMode="External"/><Relationship Id="rId5" Type="http://schemas.openxmlformats.org/officeDocument/2006/relationships/hyperlink" Target="https://unsplash.com/search/photos/chopping?utm_source=unsplash&amp;utm_medium=referral&amp;utm_content=creditCopyText" TargetMode="External"/><Relationship Id="rId6" Type="http://schemas.openxmlformats.org/officeDocument/2006/relationships/image" Target="../media/image7.jpg"/><Relationship Id="rId7" Type="http://schemas.openxmlformats.org/officeDocument/2006/relationships/hyperlink" Target="https://unsplash.com/@annetran?utm_source=unsplash&amp;utm_medium=referral&amp;utm_content=creditCopyText" TargetMode="External"/><Relationship Id="rId8" Type="http://schemas.openxmlformats.org/officeDocument/2006/relationships/hyperlink" Target="https://unsplash.com/search/photos/brush-teeth?utm_source=unsplash&amp;utm_medium=referral&amp;utm_content=creditCopyText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hyperlink" Target="https://unsplash.com/@deannaalys?utm_source=unsplash&amp;utm_medium=referral&amp;utm_content=creditCopyText" TargetMode="External"/><Relationship Id="rId5" Type="http://schemas.openxmlformats.org/officeDocument/2006/relationships/hyperlink" Target="https://unsplash.com/search/photos/chair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4294967295" type="ctrTitle"/>
          </p:nvPr>
        </p:nvSpPr>
        <p:spPr>
          <a:xfrm>
            <a:off x="0" y="1832982"/>
            <a:ext cx="12192000" cy="3192037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Part 1.2</a:t>
            </a:r>
            <a:b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How to Sit in Meditation</a:t>
            </a:r>
            <a:endParaRPr b="0" i="0" sz="60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3393658" y="1086274"/>
            <a:ext cx="540468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Welcome to the Course!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25" name="Google Shape;125;p23"/>
          <p:cNvPicPr preferRelativeResize="0"/>
          <p:nvPr/>
        </p:nvPicPr>
        <p:blipFill rotWithShape="1">
          <a:blip r:embed="rId3">
            <a:alphaModFix/>
          </a:blip>
          <a:srcRect b="29358" l="0" r="0" t="13850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deanna alys</a:t>
            </a:r>
            <a:r>
              <a:rPr b="0" i="0" lang="en-US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27" name="Google Shape;127;p23"/>
          <p:cNvSpPr txBox="1"/>
          <p:nvPr/>
        </p:nvSpPr>
        <p:spPr>
          <a:xfrm>
            <a:off x="1103144" y="2232758"/>
            <a:ext cx="3459945" cy="2392484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keep a straight back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1523999" y="2462415"/>
            <a:ext cx="9144001" cy="1933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lengthen the spine a bit but we don't want to be too erect.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37" name="Google Shape;137;p25"/>
          <p:cNvPicPr preferRelativeResize="0"/>
          <p:nvPr/>
        </p:nvPicPr>
        <p:blipFill rotWithShape="1">
          <a:blip r:embed="rId3">
            <a:alphaModFix/>
          </a:blip>
          <a:srcRect b="7379" l="0" r="0" t="7378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Lance Anderson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39" name="Google Shape;139;p25"/>
          <p:cNvSpPr txBox="1"/>
          <p:nvPr/>
        </p:nvSpPr>
        <p:spPr>
          <a:xfrm>
            <a:off x="6116758" y="3008097"/>
            <a:ext cx="5194310" cy="841806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too stiff like this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1524000" y="2462415"/>
            <a:ext cx="9144000" cy="1933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relaxed at the same time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1524000" y="2462415"/>
            <a:ext cx="9144000" cy="19331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“alert, yet relaxed”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524000" y="1924883"/>
            <a:ext cx="9144000" cy="3008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lengthen the spine to be alert, and then we can relax the shoulders to be relaxed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59" name="Google Shape;159;p29"/>
          <p:cNvPicPr preferRelativeResize="0"/>
          <p:nvPr/>
        </p:nvPicPr>
        <p:blipFill rotWithShape="1">
          <a:blip r:embed="rId3">
            <a:alphaModFix/>
          </a:blip>
          <a:srcRect b="23277" l="0" r="0" t="38861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9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Clarisse Meyer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61" name="Google Shape;161;p29"/>
          <p:cNvSpPr txBox="1"/>
          <p:nvPr/>
        </p:nvSpPr>
        <p:spPr>
          <a:xfrm>
            <a:off x="555012" y="763546"/>
            <a:ext cx="3774218" cy="1814999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nice, stable posture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66" name="Google Shape;166;p30"/>
          <p:cNvPicPr preferRelativeResize="0"/>
          <p:nvPr/>
        </p:nvPicPr>
        <p:blipFill rotWithShape="1">
          <a:blip r:embed="rId3">
            <a:alphaModFix/>
          </a:blip>
          <a:srcRect b="15867" l="0" r="15866" t="1796"/>
          <a:stretch/>
        </p:blipFill>
        <p:spPr>
          <a:xfrm>
            <a:off x="0" y="-32933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0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Andrii Podilnyk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68" name="Google Shape;168;p30"/>
          <p:cNvSpPr txBox="1"/>
          <p:nvPr/>
        </p:nvSpPr>
        <p:spPr>
          <a:xfrm>
            <a:off x="555012" y="763546"/>
            <a:ext cx="3774218" cy="3151428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also do this practice lying down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73" name="Google Shape;173;p31"/>
          <p:cNvPicPr preferRelativeResize="0"/>
          <p:nvPr/>
        </p:nvPicPr>
        <p:blipFill rotWithShape="1">
          <a:blip r:embed="rId3">
            <a:alphaModFix/>
          </a:blip>
          <a:srcRect b="15867" l="0" r="15866" t="1796"/>
          <a:stretch/>
        </p:blipFill>
        <p:spPr>
          <a:xfrm>
            <a:off x="0" y="-32933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Andrii Podilnyk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75" name="Google Shape;175;p31"/>
          <p:cNvSpPr txBox="1"/>
          <p:nvPr/>
        </p:nvSpPr>
        <p:spPr>
          <a:xfrm>
            <a:off x="555012" y="763546"/>
            <a:ext cx="3774218" cy="5173962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can be hard to stay awake if you're doing a lying down meditation practice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idx="1" type="body"/>
          </p:nvPr>
        </p:nvSpPr>
        <p:spPr>
          <a:xfrm>
            <a:off x="1058637" y="1529016"/>
            <a:ext cx="10074726" cy="3799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have some serious physical injury or sitting is just not available to you, feel free to do this lying down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216607" y="1929869"/>
            <a:ext cx="12192000" cy="1397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724"/>
              </a:buClr>
              <a:buSzPts val="2400"/>
              <a:buNone/>
            </a:pPr>
            <a:r>
              <a:rPr lang="en-US">
                <a:solidFill>
                  <a:srgbClr val="38572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</a:t>
            </a:r>
            <a:endParaRPr/>
          </a:p>
        </p:txBody>
      </p:sp>
      <p:pic>
        <p:nvPicPr>
          <p:cNvPr descr="Picture 9" id="68" name="Google Shape;68;p15"/>
          <p:cNvPicPr preferRelativeResize="0"/>
          <p:nvPr/>
        </p:nvPicPr>
        <p:blipFill rotWithShape="1">
          <a:blip r:embed="rId3">
            <a:alphaModFix/>
          </a:blip>
          <a:srcRect b="31069" l="0" r="0" t="31069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Kelly Miller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500064" y="563272"/>
            <a:ext cx="5739259" cy="5731456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how to sit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idx="4294967295" type="ctrTitle"/>
          </p:nvPr>
        </p:nvSpPr>
        <p:spPr>
          <a:xfrm>
            <a:off x="0" y="1832982"/>
            <a:ext cx="12192000" cy="3192036"/>
          </a:xfrm>
          <a:prstGeom prst="rect">
            <a:avLst/>
          </a:prstGeom>
          <a:solidFill>
            <a:srgbClr val="38572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</a:pPr>
            <a:r>
              <a:rPr b="0" i="0" lang="en-US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How to set up the proper mental foundation for beginning our meditation practice</a:t>
            </a:r>
            <a:endParaRPr/>
          </a:p>
        </p:txBody>
      </p:sp>
      <p:sp>
        <p:nvSpPr>
          <p:cNvPr id="186" name="Google Shape;186;p33"/>
          <p:cNvSpPr txBox="1"/>
          <p:nvPr/>
        </p:nvSpPr>
        <p:spPr>
          <a:xfrm>
            <a:off x="673023" y="450595"/>
            <a:ext cx="2468028" cy="6883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552A"/>
              </a:buClr>
              <a:buSzPts val="4000"/>
              <a:buFont typeface="Cambria"/>
              <a:buNone/>
            </a:pPr>
            <a:r>
              <a:rPr b="0" i="0" lang="en-US" sz="4000" u="none" cap="none" strike="noStrike">
                <a:solidFill>
                  <a:srgbClr val="3E552A"/>
                </a:solidFill>
                <a:latin typeface="Cambria"/>
                <a:ea typeface="Cambria"/>
                <a:cs typeface="Cambria"/>
                <a:sym typeface="Cambria"/>
              </a:rPr>
              <a:t>Next Video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524000" y="2675263"/>
            <a:ext cx="9144000" cy="1507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there a correct posture for meditation?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80" name="Google Shape;80;p17"/>
          <p:cNvPicPr preferRelativeResize="0"/>
          <p:nvPr/>
        </p:nvPicPr>
        <p:blipFill rotWithShape="1">
          <a:blip r:embed="rId3">
            <a:alphaModFix/>
          </a:blip>
          <a:srcRect b="888" l="0" r="0" t="1189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Dingzeyu Li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500064" y="563272"/>
            <a:ext cx="5739259" cy="3797804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we see it in the movies, they're doing some sort of funky yoga pose or full lotus posture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1524000" y="2383560"/>
            <a:ext cx="9144001" cy="2090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don't have to do any funky yoga positions to practice mindfulness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1523999" y="1978525"/>
            <a:ext cx="9144001" cy="2900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Mindfulness is really more about something we're doing with our mind than something we're doing with our body.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1523999" y="2577212"/>
            <a:ext cx="9144001" cy="17035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8235"/>
              </a:buClr>
              <a:buSzPts val="4400"/>
              <a:buNone/>
            </a:pPr>
            <a:r>
              <a:rPr lang="en-US" sz="4400">
                <a:solidFill>
                  <a:srgbClr val="5482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So, you can really do mindfulness in any position</a:t>
            </a:r>
            <a:endParaRPr/>
          </a:p>
        </p:txBody>
      </p:sp>
      <p:pic>
        <p:nvPicPr>
          <p:cNvPr descr="Picture 9" id="98" name="Google Shape;98;p20"/>
          <p:cNvPicPr preferRelativeResize="0"/>
          <p:nvPr/>
        </p:nvPicPr>
        <p:blipFill rotWithShape="1">
          <a:blip r:embed="rId3">
            <a:alphaModFix/>
          </a:blip>
          <a:srcRect b="7406" l="37173" r="37173" t="7406"/>
          <a:stretch/>
        </p:blipFill>
        <p:spPr>
          <a:xfrm>
            <a:off x="0" y="-32934"/>
            <a:ext cx="3127523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 txBox="1"/>
          <p:nvPr/>
        </p:nvSpPr>
        <p:spPr>
          <a:xfrm>
            <a:off x="-1" y="6428462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Erik Mclean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pic>
        <p:nvPicPr>
          <p:cNvPr descr="Picture 9" id="100" name="Google Shape;100;p20"/>
          <p:cNvPicPr preferRelativeResize="0"/>
          <p:nvPr/>
        </p:nvPicPr>
        <p:blipFill rotWithShape="1">
          <a:blip r:embed="rId6">
            <a:alphaModFix/>
          </a:blip>
          <a:srcRect b="0" l="60604" r="5517" t="0"/>
          <a:stretch/>
        </p:blipFill>
        <p:spPr>
          <a:xfrm>
            <a:off x="3126101" y="-32941"/>
            <a:ext cx="3127524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 txBox="1"/>
          <p:nvPr/>
        </p:nvSpPr>
        <p:spPr>
          <a:xfrm>
            <a:off x="3126101" y="6428454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Madhav Rajesh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Unsplash</a:t>
            </a:r>
            <a:endParaRPr/>
          </a:p>
        </p:txBody>
      </p:sp>
      <p:pic>
        <p:nvPicPr>
          <p:cNvPr descr="Picture 9" id="102" name="Google Shape;102;p20"/>
          <p:cNvPicPr preferRelativeResize="0"/>
          <p:nvPr/>
        </p:nvPicPr>
        <p:blipFill rotWithShape="1">
          <a:blip r:embed="rId9">
            <a:alphaModFix/>
          </a:blip>
          <a:srcRect b="0" l="57698" r="12191" t="0"/>
          <a:stretch/>
        </p:blipFill>
        <p:spPr>
          <a:xfrm>
            <a:off x="6252203" y="-32941"/>
            <a:ext cx="3127523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0"/>
          <p:cNvSpPr txBox="1"/>
          <p:nvPr/>
        </p:nvSpPr>
        <p:spPr>
          <a:xfrm>
            <a:off x="6252203" y="6428454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0"/>
              </a:rPr>
              <a:t>Arek Adeoye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1"/>
              </a:rPr>
              <a:t>Unsplash</a:t>
            </a:r>
            <a:endParaRPr/>
          </a:p>
        </p:txBody>
      </p:sp>
      <p:pic>
        <p:nvPicPr>
          <p:cNvPr descr="Picture 9" id="104" name="Google Shape;104;p20"/>
          <p:cNvPicPr preferRelativeResize="0"/>
          <p:nvPr/>
        </p:nvPicPr>
        <p:blipFill rotWithShape="1">
          <a:blip r:embed="rId12">
            <a:alphaModFix/>
          </a:blip>
          <a:srcRect b="0" l="49283" r="24504" t="0"/>
          <a:stretch/>
        </p:blipFill>
        <p:spPr>
          <a:xfrm>
            <a:off x="9362005" y="-32941"/>
            <a:ext cx="3127524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0"/>
          <p:cNvSpPr txBox="1"/>
          <p:nvPr/>
        </p:nvSpPr>
        <p:spPr>
          <a:xfrm>
            <a:off x="9362005" y="6428454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3"/>
              </a:rPr>
              <a:t>Andrii Podilnyk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14"/>
              </a:rPr>
              <a:t>Unsplash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6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9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10" name="Google Shape;110;p21"/>
          <p:cNvPicPr preferRelativeResize="0"/>
          <p:nvPr/>
        </p:nvPicPr>
        <p:blipFill rotWithShape="1">
          <a:blip r:embed="rId3">
            <a:alphaModFix/>
          </a:blip>
          <a:srcRect b="0" l="31631" r="10904" t="0"/>
          <a:stretch/>
        </p:blipFill>
        <p:spPr>
          <a:xfrm>
            <a:off x="0" y="-37819"/>
            <a:ext cx="5965222" cy="693363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 txBox="1"/>
          <p:nvPr/>
        </p:nvSpPr>
        <p:spPr>
          <a:xfrm>
            <a:off x="407486" y="6428462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Max Delsid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pic>
        <p:nvPicPr>
          <p:cNvPr descr="Picture 9" id="112" name="Google Shape;112;p21"/>
          <p:cNvPicPr preferRelativeResize="0"/>
          <p:nvPr/>
        </p:nvPicPr>
        <p:blipFill rotWithShape="1">
          <a:blip r:embed="rId6">
            <a:alphaModFix/>
          </a:blip>
          <a:srcRect b="0" l="12161" r="25508" t="0"/>
          <a:stretch/>
        </p:blipFill>
        <p:spPr>
          <a:xfrm>
            <a:off x="5961118" y="-32941"/>
            <a:ext cx="6515711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1"/>
          <p:cNvSpPr txBox="1"/>
          <p:nvPr/>
        </p:nvSpPr>
        <p:spPr>
          <a:xfrm>
            <a:off x="9362005" y="6428454"/>
            <a:ext cx="312737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Phuong Tran</a:t>
            </a:r>
            <a:r>
              <a:rPr b="0" i="0" lang="en-US" sz="1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Unsplash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118" name="Google Shape;118;p22"/>
          <p:cNvPicPr preferRelativeResize="0"/>
          <p:nvPr/>
        </p:nvPicPr>
        <p:blipFill rotWithShape="1">
          <a:blip r:embed="rId3">
            <a:alphaModFix/>
          </a:blip>
          <a:srcRect b="29358" l="0" r="0" t="13850"/>
          <a:stretch/>
        </p:blipFill>
        <p:spPr>
          <a:xfrm>
            <a:off x="0" y="-32934"/>
            <a:ext cx="12192000" cy="692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 txBox="1"/>
          <p:nvPr/>
        </p:nvSpPr>
        <p:spPr>
          <a:xfrm>
            <a:off x="7954800" y="6395863"/>
            <a:ext cx="40473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Trebuchet MS"/>
              <a:buNone/>
            </a:pPr>
            <a:r>
              <a:rPr b="0" i="0" lang="en-US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Photo by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deanna alys</a:t>
            </a:r>
            <a:r>
              <a:rPr b="0" i="0" lang="en-US" sz="1000" u="none" cap="none" strike="noStrik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 on </a:t>
            </a:r>
            <a:r>
              <a:rPr b="0" i="0" lang="en-US" sz="1000" u="sng" cap="none" strike="noStrik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Unsplash</a:t>
            </a:r>
            <a:endParaRPr/>
          </a:p>
        </p:txBody>
      </p:sp>
      <p:sp>
        <p:nvSpPr>
          <p:cNvPr id="120" name="Google Shape;120;p22"/>
          <p:cNvSpPr txBox="1"/>
          <p:nvPr/>
        </p:nvSpPr>
        <p:spPr>
          <a:xfrm>
            <a:off x="1037947" y="2232758"/>
            <a:ext cx="3759447" cy="2392484"/>
          </a:xfrm>
          <a:prstGeom prst="rect">
            <a:avLst/>
          </a:prstGeom>
          <a:noFill/>
          <a:ln>
            <a:noFill/>
          </a:ln>
          <a:effectLst>
            <a:outerShdw blurRad="101600" rotWithShape="0" dir="5400000" dist="25400">
              <a:srgbClr val="000000">
                <a:alpha val="74901"/>
              </a:srgbClr>
            </a:outerShdw>
          </a:effectLst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finding a comfortable place to sit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